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2" r:id="rId1"/>
    <p:sldMasterId id="2147483648" r:id="rId2"/>
  </p:sldMasterIdLst>
  <p:notesMasterIdLst>
    <p:notesMasterId r:id="rId16"/>
  </p:notesMasterIdLst>
  <p:handoutMasterIdLst>
    <p:handoutMasterId r:id="rId17"/>
  </p:handoutMasterIdLst>
  <p:sldIdLst>
    <p:sldId id="294" r:id="rId3"/>
    <p:sldId id="286" r:id="rId4"/>
    <p:sldId id="320" r:id="rId5"/>
    <p:sldId id="321" r:id="rId6"/>
    <p:sldId id="322" r:id="rId7"/>
    <p:sldId id="323" r:id="rId8"/>
    <p:sldId id="324" r:id="rId9"/>
    <p:sldId id="325" r:id="rId10"/>
    <p:sldId id="326" r:id="rId11"/>
    <p:sldId id="327" r:id="rId12"/>
    <p:sldId id="328" r:id="rId13"/>
    <p:sldId id="329" r:id="rId14"/>
    <p:sldId id="330" r:id="rId1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F234B"/>
    <a:srgbClr val="EE234B"/>
    <a:srgbClr val="262626"/>
    <a:srgbClr val="ED23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157" autoAdjust="0"/>
    <p:restoredTop sz="73901" autoAdjust="0"/>
  </p:normalViewPr>
  <p:slideViewPr>
    <p:cSldViewPr snapToGrid="0" showGuides="1">
      <p:cViewPr varScale="1">
        <p:scale>
          <a:sx n="95" d="100"/>
          <a:sy n="95" d="100"/>
        </p:scale>
        <p:origin x="2104" y="176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 showGuides="1">
      <p:cViewPr varScale="1">
        <p:scale>
          <a:sx n="80" d="100"/>
          <a:sy n="80" d="100"/>
        </p:scale>
        <p:origin x="391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0F4AD089-577C-4C69-8D5A-29C76AE367A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6E4D3B9-8FEB-431B-A3BB-5CAA1481B4F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390878-AFCD-49E6-A91A-D3D82D9E9D55}" type="datetimeFigureOut">
              <a:rPr lang="ko-KR" altLang="en-US" smtClean="0"/>
              <a:t>2019. 12. 24.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58391E2-C64A-4FAB-96D7-01B26291B9C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A0A64F2-15AF-4AA2-A7AC-AF87739FAD5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404A71-294D-49CE-A0A2-08132B44A6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34937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9417EB-76F7-4DE7-93AA-C880C553CE34}" type="datetimeFigureOut">
              <a:rPr lang="ko-KR" altLang="en-US" smtClean="0"/>
              <a:t>2019. 12. 24.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3A6B79-CA84-4470-8AA2-12D2AB24A3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41566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이번 시간은 지난 시간에 이어 </a:t>
            </a:r>
            <a:r>
              <a:rPr kumimoji="1" lang="ko-KR" altLang="en-US" dirty="0" err="1"/>
              <a:t>젠킨스에</a:t>
            </a:r>
            <a:r>
              <a:rPr kumimoji="1" lang="ko-KR" altLang="en-US" dirty="0"/>
              <a:t> 대해서 살펴보려고 합니다</a:t>
            </a:r>
            <a:r>
              <a:rPr kumimoji="1" lang="en-US" altLang="ko-KR" dirty="0"/>
              <a:t>!</a:t>
            </a: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3A6B79-CA84-4470-8AA2-12D2AB24A357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34191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해당 파일을 클릭해 보면 객체 </a:t>
            </a:r>
            <a:r>
              <a:rPr kumimoji="1" lang="en-US" altLang="ko-KR" dirty="0"/>
              <a:t>URL </a:t>
            </a:r>
            <a:r>
              <a:rPr kumimoji="1" lang="ko-KR" altLang="en-US" dirty="0"/>
              <a:t>이라는 </a:t>
            </a:r>
            <a:r>
              <a:rPr kumimoji="1" lang="en-US" altLang="ko-KR" dirty="0"/>
              <a:t>URL </a:t>
            </a:r>
            <a:r>
              <a:rPr kumimoji="1" lang="ko-KR" altLang="en-US" dirty="0"/>
              <a:t>정보가 있습니다 이 부분이 권한이 없는 상태로 </a:t>
            </a:r>
            <a:r>
              <a:rPr kumimoji="1" lang="ko-KR" altLang="en-US" dirty="0" err="1"/>
              <a:t>웹페이지에</a:t>
            </a:r>
            <a:r>
              <a:rPr kumimoji="1" lang="ko-KR" altLang="en-US" dirty="0"/>
              <a:t> 띄워 보면 이렇게 접근 가능한 권한이 없다는 이야기가 나옵니다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따라서 처음에 생성한 </a:t>
            </a:r>
            <a:r>
              <a:rPr kumimoji="1" lang="ko-KR" altLang="en-US" dirty="0" err="1"/>
              <a:t>버킷을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퍼블릭으로</a:t>
            </a:r>
            <a:r>
              <a:rPr kumimoji="1" lang="ko-KR" altLang="en-US" dirty="0"/>
              <a:t> 만들어 주어야 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물론 이 부분은 조심해야 할 필요가 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이유는 보통 이미지를 다운로드 하거나 이미지가 접근 가능하게 된다는 이야기는 이미지를 전송하는 패킷이라는 것이 소모된다는 이야기 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즉 비용이 발생하기 때문에 </a:t>
            </a:r>
            <a:r>
              <a:rPr kumimoji="1" lang="ko-KR" altLang="en-US" dirty="0" err="1"/>
              <a:t>퍼블릭하게</a:t>
            </a:r>
            <a:r>
              <a:rPr kumimoji="1" lang="ko-KR" altLang="en-US" dirty="0"/>
              <a:t> 모두</a:t>
            </a:r>
            <a:endParaRPr kumimoji="1" lang="en-US" altLang="ko-KR" dirty="0"/>
          </a:p>
          <a:p>
            <a:r>
              <a:rPr kumimoji="1" lang="ko-KR" altLang="en-US" dirty="0"/>
              <a:t>열어주는 부분은 여러가지로 생각이 필요한 부분입니다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하지만 서비스를 운영할 때 이런 부분 없이 서비스를 운영하긴 힘들겠죠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 err="1"/>
              <a:t>퍼블릭으로</a:t>
            </a:r>
            <a:r>
              <a:rPr kumimoji="1" lang="ko-KR" altLang="en-US" dirty="0"/>
              <a:t> 바꾸어 주어 봅니다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3A6B79-CA84-4470-8AA2-12D2AB24A357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81915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err="1"/>
              <a:t>버킷을</a:t>
            </a:r>
            <a:r>
              <a:rPr kumimoji="1" lang="ko-KR" altLang="en-US" dirty="0"/>
              <a:t> 클릭하고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퍼블릭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엑세스</a:t>
            </a:r>
            <a:r>
              <a:rPr kumimoji="1" lang="ko-KR" altLang="en-US" dirty="0"/>
              <a:t> 설정 편집을 클릭하면 오른쪽과 같이 모든 </a:t>
            </a:r>
            <a:r>
              <a:rPr kumimoji="1" lang="ko-KR" altLang="en-US" dirty="0" err="1"/>
              <a:t>퍼블릭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엑세스</a:t>
            </a:r>
            <a:r>
              <a:rPr kumimoji="1" lang="ko-KR" altLang="en-US" dirty="0"/>
              <a:t> 차단이 눌러져 있는데요</a:t>
            </a:r>
            <a:r>
              <a:rPr kumimoji="1" lang="en-US" altLang="ko-KR" dirty="0"/>
              <a:t>.</a:t>
            </a:r>
            <a:r>
              <a:rPr kumimoji="1" lang="ko-KR" altLang="en-US" dirty="0"/>
              <a:t> 이 부분을 해제 하시면 됩니다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그리고 나서 이미지에 들어가보면 </a:t>
            </a:r>
            <a:r>
              <a:rPr kumimoji="1" lang="ko-KR" altLang="en-US" dirty="0" err="1"/>
              <a:t>퍼블릭으로</a:t>
            </a:r>
            <a:r>
              <a:rPr kumimoji="1" lang="ko-KR" altLang="en-US" dirty="0"/>
              <a:t> 만들 수 있는 버튼이 생기게 됩니다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3A6B79-CA84-4470-8AA2-12D2AB24A357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98534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모든 이미지를 선택한 뒤에 작업 </a:t>
            </a:r>
            <a:r>
              <a:rPr kumimoji="1" lang="en-US" altLang="ko-KR" dirty="0"/>
              <a:t>&gt;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퍼블릭으로</a:t>
            </a:r>
            <a:r>
              <a:rPr kumimoji="1" lang="ko-KR" altLang="en-US" dirty="0"/>
              <a:t> 설정을 클릭합니다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3A6B79-CA84-4470-8AA2-12D2AB24A357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73102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다시 이미지를 클릭해서 객체 </a:t>
            </a:r>
            <a:r>
              <a:rPr kumimoji="1" lang="en-US" altLang="ko-KR" dirty="0"/>
              <a:t>URL</a:t>
            </a:r>
            <a:r>
              <a:rPr kumimoji="1" lang="ko-KR" altLang="en-US" dirty="0"/>
              <a:t>을 클릭해서 웹 페이지에 띄우면 바로 이미지가 올라간 것을 볼 수 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이제 이어서 데이터 베이스의 </a:t>
            </a:r>
            <a:r>
              <a:rPr kumimoji="1" lang="en-US" altLang="ko-KR" dirty="0"/>
              <a:t>URL </a:t>
            </a:r>
            <a:r>
              <a:rPr kumimoji="1" lang="ko-KR" altLang="en-US" dirty="0"/>
              <a:t>에 해당 항목들을 넣어주는 부분 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-US" altLang="ko-KR" dirty="0"/>
              <a:t>S3 </a:t>
            </a:r>
            <a:r>
              <a:rPr kumimoji="1" lang="ko-KR" altLang="en-US" dirty="0"/>
              <a:t>실습과 함께 진행하도록 하겠습니다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3A6B79-CA84-4470-8AA2-12D2AB24A357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61433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3A6B79-CA84-4470-8AA2-12D2AB24A357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08741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지난 시간에는 </a:t>
            </a:r>
            <a:r>
              <a:rPr kumimoji="1" lang="en-US" altLang="ko-KR" dirty="0"/>
              <a:t>RDS 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세팅하고 프로젝트와 </a:t>
            </a:r>
            <a:r>
              <a:rPr kumimoji="1" lang="en-US" altLang="ko-KR" dirty="0"/>
              <a:t>RDS 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연결 그리고 </a:t>
            </a:r>
            <a:r>
              <a:rPr kumimoji="1" lang="ko-KR" altLang="en-US" dirty="0" err="1"/>
              <a:t>마이베티스를</a:t>
            </a:r>
            <a:r>
              <a:rPr kumimoji="1" lang="ko-KR" altLang="en-US" dirty="0"/>
              <a:t> 세팅하고 </a:t>
            </a:r>
            <a:r>
              <a:rPr kumimoji="1" lang="ko-KR" altLang="en-US" dirty="0" err="1"/>
              <a:t>디비</a:t>
            </a:r>
            <a:r>
              <a:rPr kumimoji="1" lang="ko-KR" altLang="en-US" dirty="0"/>
              <a:t> 생성해서 연결하고 소스를 작업하는 과정들을 다루어 보았는데요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이번 시간에는 </a:t>
            </a:r>
            <a:r>
              <a:rPr kumimoji="1" lang="en-US" altLang="ko-KR" dirty="0"/>
              <a:t>S3 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</a:t>
            </a:r>
            <a:r>
              <a:rPr kumimoji="1" lang="en-US" altLang="ko-KR" dirty="0"/>
              <a:t>AWS </a:t>
            </a:r>
            <a:r>
              <a:rPr kumimoji="1" lang="ko-KR" altLang="en-US" dirty="0"/>
              <a:t>상에서 세팅하고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파일을 업로드 하고 해당 파일을 데이터 베이스에 세팅해 주는 작업을 진행해 보도록 하겠습니다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3A6B79-CA84-4470-8AA2-12D2AB24A357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18190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먼저 지라를 열어서 목표를 정합니다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이번 시간은 </a:t>
            </a:r>
            <a:r>
              <a:rPr kumimoji="1" lang="en-US" altLang="ko-KR" dirty="0"/>
              <a:t>S3 </a:t>
            </a:r>
            <a:r>
              <a:rPr kumimoji="1" lang="ko-KR" altLang="en-US" dirty="0"/>
              <a:t>에 이미지를 올리고 올라간 </a:t>
            </a:r>
            <a:r>
              <a:rPr kumimoji="1" lang="en-US" altLang="ko-KR" dirty="0"/>
              <a:t>S3</a:t>
            </a:r>
            <a:r>
              <a:rPr kumimoji="1" lang="ko-KR" altLang="en-US" dirty="0"/>
              <a:t>의 경로를 데이터 </a:t>
            </a:r>
            <a:r>
              <a:rPr kumimoji="1" lang="ko-KR" altLang="en-US" dirty="0" err="1"/>
              <a:t>베이스상의</a:t>
            </a:r>
            <a:r>
              <a:rPr kumimoji="1" lang="ko-KR" altLang="en-US" dirty="0"/>
              <a:t> </a:t>
            </a:r>
            <a:r>
              <a:rPr kumimoji="1" lang="en-US" altLang="ko-KR" dirty="0"/>
              <a:t>URL </a:t>
            </a:r>
            <a:r>
              <a:rPr kumimoji="1" lang="ko-KR" altLang="en-US" dirty="0"/>
              <a:t>에 넣어두는 과정을 통해서</a:t>
            </a:r>
            <a:endParaRPr kumimoji="1" lang="en-US" altLang="ko-KR" dirty="0"/>
          </a:p>
          <a:p>
            <a:r>
              <a:rPr kumimoji="1" lang="en-US" altLang="ko-KR" dirty="0"/>
              <a:t>S3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사용해 보도록 하겠습니다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3A6B79-CA84-4470-8AA2-12D2AB24A357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4361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먼저 </a:t>
            </a:r>
            <a:r>
              <a:rPr kumimoji="1" lang="en-US" altLang="ko-KR" dirty="0"/>
              <a:t>AWS console </a:t>
            </a:r>
            <a:r>
              <a:rPr kumimoji="1" lang="ko-KR" altLang="en-US" dirty="0"/>
              <a:t>에 접속해서 서비스 찾기에 </a:t>
            </a:r>
            <a:r>
              <a:rPr kumimoji="1" lang="en-US" altLang="ko-KR" dirty="0"/>
              <a:t>s3 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입력합니다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-US" altLang="ko-KR" dirty="0"/>
              <a:t>AWS </a:t>
            </a:r>
            <a:r>
              <a:rPr kumimoji="1" lang="ko-KR" altLang="en-US" dirty="0"/>
              <a:t>의 한글 </a:t>
            </a:r>
            <a:r>
              <a:rPr kumimoji="1" lang="ko-KR" altLang="en-US" dirty="0" err="1"/>
              <a:t>버젼에서는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클라우드의</a:t>
            </a:r>
            <a:r>
              <a:rPr kumimoji="1" lang="ko-KR" altLang="en-US" dirty="0"/>
              <a:t> 확장 가능한 스토리지라고 나오는데요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S3 </a:t>
            </a:r>
            <a:r>
              <a:rPr kumimoji="1" lang="ko-KR" altLang="en-US" dirty="0"/>
              <a:t>는 이미지 파일들을 저장해주고 복구하고 다양한 파일들을 관리할 수 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대신 비용적으로는 엄청 저렴하다고는 할 수 없기 때문에 </a:t>
            </a:r>
            <a:endParaRPr kumimoji="1" lang="en-US" altLang="ko-KR" dirty="0"/>
          </a:p>
          <a:p>
            <a:r>
              <a:rPr kumimoji="1" lang="ko-KR" altLang="en-US" dirty="0"/>
              <a:t>무분별하게 이미지들을 올리고 사용하기엔 좀 비싸다고 할 수 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따라서 적절하게 업로드 시에도 용량을 줄여서 올리거나 </a:t>
            </a:r>
            <a:endParaRPr kumimoji="1" lang="en-US" altLang="ko-KR" dirty="0"/>
          </a:p>
          <a:p>
            <a:r>
              <a:rPr kumimoji="1" lang="ko-KR" altLang="en-US" dirty="0"/>
              <a:t>필요한 만큼의 양만 데이터를 쓰는 것이 좋겠죠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3A6B79-CA84-4470-8AA2-12D2AB24A357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12748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S3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클릭시에</a:t>
            </a:r>
            <a:r>
              <a:rPr kumimoji="1" lang="ko-KR" altLang="en-US" dirty="0"/>
              <a:t> 나오는 화면입니다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버킷이라고</a:t>
            </a:r>
            <a:r>
              <a:rPr kumimoji="1" lang="ko-KR" altLang="en-US" dirty="0"/>
              <a:t> 해서</a:t>
            </a:r>
            <a:r>
              <a:rPr kumimoji="1" lang="en-US" altLang="ko-KR" dirty="0"/>
              <a:t>,</a:t>
            </a:r>
            <a:r>
              <a:rPr kumimoji="1" lang="ko-KR" altLang="en-US" dirty="0"/>
              <a:t> 데이터를 업로드 할 수 있는 공간을 만들어 줍니다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 err="1"/>
              <a:t>버킷</a:t>
            </a:r>
            <a:r>
              <a:rPr kumimoji="1" lang="ko-KR" altLang="en-US" dirty="0"/>
              <a:t> 만들기를 클릭하면 되는데요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3A6B79-CA84-4470-8AA2-12D2AB24A357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30085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err="1"/>
              <a:t>버킷</a:t>
            </a:r>
            <a:r>
              <a:rPr kumimoji="1" lang="ko-KR" altLang="en-US" dirty="0"/>
              <a:t> 이름을 영문자로 생성을 해줍니다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특수문자가 들어가면 안되기 때문에 사용한적이 없는 고유한 이름으로 설정을 해주시면 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그리고 생성 버튼을 눌러주시면 </a:t>
            </a:r>
            <a:r>
              <a:rPr kumimoji="1" lang="ko-KR" altLang="en-US" dirty="0" err="1"/>
              <a:t>버킷이</a:t>
            </a:r>
            <a:r>
              <a:rPr kumimoji="1" lang="ko-KR" altLang="en-US" dirty="0"/>
              <a:t> 생성됩니다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3A6B79-CA84-4470-8AA2-12D2AB24A357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92087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처음 </a:t>
            </a:r>
            <a:r>
              <a:rPr kumimoji="1" lang="ko-KR" altLang="en-US" dirty="0" err="1"/>
              <a:t>버킷을</a:t>
            </a:r>
            <a:r>
              <a:rPr kumimoji="1" lang="ko-KR" altLang="en-US" dirty="0"/>
              <a:t> 생성하게 되면 </a:t>
            </a:r>
            <a:r>
              <a:rPr kumimoji="1" lang="ko-KR" altLang="en-US" dirty="0" err="1"/>
              <a:t>엑세스</a:t>
            </a:r>
            <a:r>
              <a:rPr kumimoji="1" lang="ko-KR" altLang="en-US" dirty="0"/>
              <a:t> 항목에 </a:t>
            </a:r>
            <a:r>
              <a:rPr kumimoji="1" lang="ko-KR" altLang="en-US" dirty="0" err="1"/>
              <a:t>버킷</a:t>
            </a:r>
            <a:r>
              <a:rPr kumimoji="1" lang="ko-KR" altLang="en-US" dirty="0"/>
              <a:t> 및 객체가 </a:t>
            </a:r>
            <a:r>
              <a:rPr kumimoji="1" lang="ko-KR" altLang="en-US" dirty="0" err="1"/>
              <a:t>퍼블릭이</a:t>
            </a:r>
            <a:r>
              <a:rPr kumimoji="1" lang="ko-KR" altLang="en-US" dirty="0"/>
              <a:t> 아니라고 나옵니다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우선 </a:t>
            </a:r>
            <a:r>
              <a:rPr kumimoji="1" lang="ko-KR" altLang="en-US" dirty="0" err="1"/>
              <a:t>버킷을</a:t>
            </a:r>
            <a:r>
              <a:rPr kumimoji="1" lang="ko-KR" altLang="en-US" dirty="0"/>
              <a:t> 클릭해서 이미지를 한번 올려보겠습니다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기존에 프로젝트에 사용되었던 무료 이미지들을 한번 올려보겠습니다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3A6B79-CA84-4470-8AA2-12D2AB24A357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62470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프로젝트 폴더로 들어가서 </a:t>
            </a:r>
            <a:r>
              <a:rPr kumimoji="1" lang="en-US" altLang="ko-KR" dirty="0"/>
              <a:t>static </a:t>
            </a:r>
            <a:r>
              <a:rPr kumimoji="1" lang="ko-KR" altLang="en-US" dirty="0"/>
              <a:t>밑에 이미지 폴더 </a:t>
            </a:r>
            <a:r>
              <a:rPr kumimoji="1" lang="ko-KR" altLang="en-US" dirty="0" err="1"/>
              <a:t>및에</a:t>
            </a:r>
            <a:r>
              <a:rPr kumimoji="1" lang="ko-KR" altLang="en-US" dirty="0"/>
              <a:t> 있는 </a:t>
            </a:r>
            <a:r>
              <a:rPr kumimoji="1" lang="en-US" altLang="ko-KR" dirty="0"/>
              <a:t>3</a:t>
            </a:r>
            <a:r>
              <a:rPr kumimoji="1" lang="ko-KR" altLang="en-US" dirty="0"/>
              <a:t>가지 파일을 우선 올려 줍니다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3A6B79-CA84-4470-8AA2-12D2AB24A357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03230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한 줄 클립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271D965-21D0-4892-842C-044DD41B9587}"/>
              </a:ext>
            </a:extLst>
          </p:cNvPr>
          <p:cNvSpPr txBox="1"/>
          <p:nvPr userDrawn="1"/>
        </p:nvSpPr>
        <p:spPr>
          <a:xfrm>
            <a:off x="495856" y="1800062"/>
            <a:ext cx="14972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Gotham" panose="02000604030000020004" pitchFamily="50" charset="0"/>
              </a:rPr>
              <a:t>Chapter</a:t>
            </a:r>
            <a:r>
              <a:rPr lang="en-US" altLang="ko-KR" sz="24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EF234B"/>
                </a:solidFill>
                <a:latin typeface="Gotham" panose="02000604030000020004" pitchFamily="50" charset="0"/>
              </a:rPr>
              <a:t>.</a:t>
            </a:r>
            <a:endParaRPr lang="ko-KR" altLang="en-US" sz="2400" b="1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EF234B"/>
              </a:solidFill>
              <a:latin typeface="Gotham" panose="02000604030000020004" pitchFamily="50" charset="0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5727188-3061-41B4-B310-9C2227E90D3B}"/>
              </a:ext>
            </a:extLst>
          </p:cNvPr>
          <p:cNvCxnSpPr>
            <a:cxnSpLocks/>
          </p:cNvCxnSpPr>
          <p:nvPr userDrawn="1"/>
        </p:nvCxnSpPr>
        <p:spPr>
          <a:xfrm>
            <a:off x="617990" y="2938906"/>
            <a:ext cx="0" cy="528194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17">
            <a:extLst>
              <a:ext uri="{FF2B5EF4-FFF2-40B4-BE49-F238E27FC236}">
                <a16:creationId xmlns:a16="http://schemas.microsoft.com/office/drawing/2014/main" id="{A879DE61-C251-46DD-B101-E9333EFC4AC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66849" y="1791171"/>
            <a:ext cx="896376" cy="574675"/>
          </a:xfrm>
          <a:prstGeom prst="rect">
            <a:avLst/>
          </a:prstGeom>
        </p:spPr>
        <p:txBody>
          <a:bodyPr/>
          <a:lstStyle>
            <a:lvl1pPr>
              <a:buFontTx/>
              <a:buNone/>
              <a:defRPr lang="ko-KR" altLang="en-US" b="1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Gotham" panose="02000604030000020004" pitchFamily="50" charset="0"/>
              </a:defRPr>
            </a:lvl1pPr>
            <a:lvl2pPr marL="457200" indent="0">
              <a:buFontTx/>
              <a:buNone/>
              <a:defRPr lang="ko-KR" altLang="en-US" smtClean="0"/>
            </a:lvl2pPr>
            <a:lvl3pPr marL="914400" indent="0">
              <a:buFontTx/>
              <a:buNone/>
              <a:defRPr lang="ko-KR" altLang="en-US" smtClean="0"/>
            </a:lvl3pPr>
            <a:lvl4pPr marL="1371600" indent="0">
              <a:buFontTx/>
              <a:buNone/>
              <a:defRPr lang="ko-KR" altLang="en-US" smtClean="0"/>
            </a:lvl4pPr>
            <a:lvl5pPr marL="1828800" indent="0">
              <a:buFontTx/>
              <a:buNone/>
              <a:defRPr lang="ko-KR" altLang="en-US"/>
            </a:lvl5pPr>
          </a:lstStyle>
          <a:p>
            <a:pPr marL="0" lvl="0" indent="0">
              <a:buNone/>
            </a:pPr>
            <a:r>
              <a:rPr lang="en-US" altLang="ko-KR" dirty="0"/>
              <a:t>00</a:t>
            </a:r>
            <a:endParaRPr lang="ko-KR" altLang="en-US" dirty="0"/>
          </a:p>
        </p:txBody>
      </p:sp>
      <p:sp>
        <p:nvSpPr>
          <p:cNvPr id="20" name="텍스트 개체 틀 19">
            <a:extLst>
              <a:ext uri="{FF2B5EF4-FFF2-40B4-BE49-F238E27FC236}">
                <a16:creationId xmlns:a16="http://schemas.microsoft.com/office/drawing/2014/main" id="{6AB0D710-48B4-46E6-9346-8D7DBFCE081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9400" y="2255407"/>
            <a:ext cx="8067675" cy="455377"/>
          </a:xfrm>
          <a:prstGeom prst="rect">
            <a:avLst/>
          </a:prstGeom>
        </p:spPr>
        <p:txBody>
          <a:bodyPr wrap="none"/>
          <a:lstStyle>
            <a:lvl1pPr marL="0" indent="0">
              <a:buFontTx/>
              <a:buNone/>
              <a:defRPr lang="ko-KR" altLang="en-US" dirty="0" smtClean="0">
                <a:solidFill>
                  <a:srgbClr val="EF234B"/>
                </a:solidFill>
                <a:effectLst/>
                <a:latin typeface="Noto Sans CJK KR Bold" panose="020B0800000000000000" pitchFamily="34" charset="-127"/>
                <a:ea typeface="Noto Sans CJK KR Bold" panose="020B0800000000000000" pitchFamily="34" charset="-127"/>
                <a:cs typeface="+mj-cs"/>
              </a:defRPr>
            </a:lvl1pPr>
            <a:lvl2pPr marL="457200" indent="0">
              <a:buFontTx/>
              <a:buNone/>
              <a:defRPr lang="ko-KR" altLang="en-US" sz="1800" dirty="0" smtClean="0"/>
            </a:lvl2pPr>
            <a:lvl3pPr marL="914400" indent="0">
              <a:buFontTx/>
              <a:buNone/>
              <a:defRPr lang="ko-KR" altLang="en-US" sz="1800" dirty="0" smtClean="0"/>
            </a:lvl3pPr>
            <a:lvl4pPr marL="1371600" indent="0">
              <a:buFontTx/>
              <a:buNone/>
              <a:defRPr lang="ko-KR" altLang="en-US" dirty="0" smtClean="0"/>
            </a:lvl4pPr>
            <a:lvl5pPr marL="1828800" indent="0">
              <a:buFontTx/>
              <a:buNone/>
              <a:defRPr lang="ko-KR" altLang="en-US" dirty="0"/>
            </a:lvl5pPr>
          </a:lstStyle>
          <a:p>
            <a:pPr marL="0" lvl="0">
              <a:spcBef>
                <a:spcPct val="0"/>
              </a:spcBef>
              <a:buNone/>
            </a:pPr>
            <a:r>
              <a:rPr lang="ko-KR" altLang="en-US" dirty="0" err="1"/>
              <a:t>챕터명을</a:t>
            </a:r>
            <a:r>
              <a:rPr lang="ko-KR" altLang="en-US" dirty="0"/>
              <a:t> 적어주세요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22" name="텍스트 개체 틀 21">
            <a:extLst>
              <a:ext uri="{FF2B5EF4-FFF2-40B4-BE49-F238E27FC236}">
                <a16:creationId xmlns:a16="http://schemas.microsoft.com/office/drawing/2014/main" id="{E84CB14D-9C81-4C8D-B3C2-8C815361F3D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5063" y="2794486"/>
            <a:ext cx="8661510" cy="892215"/>
          </a:xfrm>
          <a:prstGeom prst="rect">
            <a:avLst/>
          </a:prstGeom>
        </p:spPr>
        <p:txBody>
          <a:bodyPr/>
          <a:lstStyle>
            <a:lvl1pPr>
              <a:buFontTx/>
              <a:buNone/>
              <a:defRPr lang="ko-KR" altLang="en-US" sz="6000" dirty="0" smtClean="0">
                <a:solidFill>
                  <a:schemeClr val="bg1"/>
                </a:solidFill>
                <a:effectLst/>
                <a:latin typeface="Noto Sans CJK KR Bold" panose="020B0800000000000000" pitchFamily="34" charset="-127"/>
                <a:ea typeface="Noto Sans CJK KR Bold" panose="020B0800000000000000" pitchFamily="34" charset="-127"/>
                <a:cs typeface="+mj-cs"/>
              </a:defRPr>
            </a:lvl1pPr>
            <a:lvl2pPr marL="457200" indent="0">
              <a:buFontTx/>
              <a:buNone/>
              <a:defRPr lang="ko-KR" altLang="en-US" dirty="0" smtClean="0"/>
            </a:lvl2pPr>
            <a:lvl3pPr marL="914400" indent="0">
              <a:buFontTx/>
              <a:buNone/>
              <a:defRPr lang="ko-KR" altLang="en-US" dirty="0" smtClean="0"/>
            </a:lvl3pPr>
            <a:lvl4pPr marL="1371600" indent="0">
              <a:buFontTx/>
              <a:buNone/>
              <a:defRPr lang="ko-KR" altLang="en-US" dirty="0" smtClean="0"/>
            </a:lvl4pPr>
            <a:lvl5pPr marL="1828800" indent="0">
              <a:buFontTx/>
              <a:buNone/>
              <a:defRPr lang="ko-KR" altLang="en-US" dirty="0"/>
            </a:lvl5pPr>
          </a:lstStyle>
          <a:p>
            <a:pPr marL="0" lvl="0" indent="0">
              <a:buNone/>
            </a:pPr>
            <a:r>
              <a:rPr lang="ko-KR" altLang="en-US"/>
              <a:t>클립명이 한 줄일 경우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953366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한 줄 클립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271D965-21D0-4892-842C-044DD41B9587}"/>
              </a:ext>
            </a:extLst>
          </p:cNvPr>
          <p:cNvSpPr txBox="1"/>
          <p:nvPr userDrawn="1"/>
        </p:nvSpPr>
        <p:spPr>
          <a:xfrm>
            <a:off x="495856" y="1800062"/>
            <a:ext cx="14972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Gotham" panose="02000604030000020004" pitchFamily="50" charset="0"/>
              </a:rPr>
              <a:t>Chapter</a:t>
            </a:r>
            <a:r>
              <a:rPr lang="en-US" altLang="ko-KR" sz="24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EF234B"/>
                </a:solidFill>
                <a:latin typeface="Gotham" panose="02000604030000020004" pitchFamily="50" charset="0"/>
              </a:rPr>
              <a:t>.</a:t>
            </a:r>
            <a:endParaRPr lang="ko-KR" altLang="en-US" sz="2400" b="1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EF234B"/>
              </a:solidFill>
              <a:latin typeface="Gotham" panose="02000604030000020004" pitchFamily="50" charset="0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5727188-3061-41B4-B310-9C2227E90D3B}"/>
              </a:ext>
            </a:extLst>
          </p:cNvPr>
          <p:cNvCxnSpPr>
            <a:cxnSpLocks/>
          </p:cNvCxnSpPr>
          <p:nvPr userDrawn="1"/>
        </p:nvCxnSpPr>
        <p:spPr>
          <a:xfrm>
            <a:off x="617990" y="2938906"/>
            <a:ext cx="0" cy="1461644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17">
            <a:extLst>
              <a:ext uri="{FF2B5EF4-FFF2-40B4-BE49-F238E27FC236}">
                <a16:creationId xmlns:a16="http://schemas.microsoft.com/office/drawing/2014/main" id="{A879DE61-C251-46DD-B101-E9333EFC4AC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66849" y="1791171"/>
            <a:ext cx="896376" cy="574675"/>
          </a:xfrm>
          <a:prstGeom prst="rect">
            <a:avLst/>
          </a:prstGeom>
        </p:spPr>
        <p:txBody>
          <a:bodyPr/>
          <a:lstStyle>
            <a:lvl1pPr>
              <a:buFontTx/>
              <a:buNone/>
              <a:defRPr lang="ko-KR" altLang="en-US" b="1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Gotham" panose="02000604030000020004" pitchFamily="50" charset="0"/>
              </a:defRPr>
            </a:lvl1pPr>
            <a:lvl2pPr marL="457200" indent="0">
              <a:buFontTx/>
              <a:buNone/>
              <a:defRPr lang="ko-KR" altLang="en-US" smtClean="0"/>
            </a:lvl2pPr>
            <a:lvl3pPr marL="914400" indent="0">
              <a:buFontTx/>
              <a:buNone/>
              <a:defRPr lang="ko-KR" altLang="en-US" smtClean="0"/>
            </a:lvl3pPr>
            <a:lvl4pPr marL="1371600" indent="0">
              <a:buFontTx/>
              <a:buNone/>
              <a:defRPr lang="ko-KR" altLang="en-US" smtClean="0"/>
            </a:lvl4pPr>
            <a:lvl5pPr marL="1828800" indent="0">
              <a:buFontTx/>
              <a:buNone/>
              <a:defRPr lang="ko-KR" altLang="en-US"/>
            </a:lvl5pPr>
          </a:lstStyle>
          <a:p>
            <a:pPr marL="0" lvl="0" indent="0">
              <a:buNone/>
            </a:pPr>
            <a:r>
              <a:rPr lang="en-US" altLang="ko-KR" dirty="0"/>
              <a:t>00</a:t>
            </a:r>
            <a:endParaRPr lang="ko-KR" altLang="en-US" dirty="0"/>
          </a:p>
        </p:txBody>
      </p:sp>
      <p:sp>
        <p:nvSpPr>
          <p:cNvPr id="20" name="텍스트 개체 틀 19">
            <a:extLst>
              <a:ext uri="{FF2B5EF4-FFF2-40B4-BE49-F238E27FC236}">
                <a16:creationId xmlns:a16="http://schemas.microsoft.com/office/drawing/2014/main" id="{6AB0D710-48B4-46E6-9346-8D7DBFCE081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9400" y="2255407"/>
            <a:ext cx="8067675" cy="455377"/>
          </a:xfrm>
          <a:prstGeom prst="rect">
            <a:avLst/>
          </a:prstGeom>
        </p:spPr>
        <p:txBody>
          <a:bodyPr wrap="none"/>
          <a:lstStyle>
            <a:lvl1pPr marL="0" indent="0">
              <a:buFontTx/>
              <a:buNone/>
              <a:defRPr lang="ko-KR" altLang="en-US" dirty="0" smtClean="0">
                <a:solidFill>
                  <a:srgbClr val="EF234B"/>
                </a:solidFill>
                <a:effectLst/>
                <a:latin typeface="Noto Sans CJK KR Bold" panose="020B0800000000000000" pitchFamily="34" charset="-127"/>
                <a:ea typeface="Noto Sans CJK KR Bold" panose="020B0800000000000000" pitchFamily="34" charset="-127"/>
                <a:cs typeface="+mj-cs"/>
              </a:defRPr>
            </a:lvl1pPr>
            <a:lvl2pPr marL="457200" indent="0">
              <a:buFontTx/>
              <a:buNone/>
              <a:defRPr lang="ko-KR" altLang="en-US" sz="1800" dirty="0" smtClean="0"/>
            </a:lvl2pPr>
            <a:lvl3pPr marL="914400" indent="0">
              <a:buFontTx/>
              <a:buNone/>
              <a:defRPr lang="ko-KR" altLang="en-US" sz="1800" dirty="0" smtClean="0"/>
            </a:lvl3pPr>
            <a:lvl4pPr marL="1371600" indent="0">
              <a:buFontTx/>
              <a:buNone/>
              <a:defRPr lang="ko-KR" altLang="en-US" dirty="0" smtClean="0"/>
            </a:lvl4pPr>
            <a:lvl5pPr marL="1828800" indent="0">
              <a:buFontTx/>
              <a:buNone/>
              <a:defRPr lang="ko-KR" altLang="en-US" dirty="0"/>
            </a:lvl5pPr>
          </a:lstStyle>
          <a:p>
            <a:pPr marL="0" lvl="0">
              <a:spcBef>
                <a:spcPct val="0"/>
              </a:spcBef>
              <a:buNone/>
            </a:pPr>
            <a:r>
              <a:rPr lang="ko-KR" altLang="en-US" dirty="0" err="1"/>
              <a:t>챕터명을</a:t>
            </a:r>
            <a:r>
              <a:rPr lang="ko-KR" altLang="en-US" dirty="0"/>
              <a:t> 적어주세요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22" name="텍스트 개체 틀 21">
            <a:extLst>
              <a:ext uri="{FF2B5EF4-FFF2-40B4-BE49-F238E27FC236}">
                <a16:creationId xmlns:a16="http://schemas.microsoft.com/office/drawing/2014/main" id="{E84CB14D-9C81-4C8D-B3C2-8C815361F3D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5063" y="2794486"/>
            <a:ext cx="8661510" cy="2053739"/>
          </a:xfrm>
          <a:prstGeom prst="rect">
            <a:avLst/>
          </a:prstGeom>
        </p:spPr>
        <p:txBody>
          <a:bodyPr/>
          <a:lstStyle>
            <a:lvl1pPr>
              <a:buFontTx/>
              <a:buNone/>
              <a:defRPr lang="ko-KR" altLang="en-US" sz="6000" dirty="0" smtClean="0">
                <a:solidFill>
                  <a:schemeClr val="bg1"/>
                </a:solidFill>
                <a:effectLst/>
                <a:latin typeface="Noto Sans CJK KR Bold" panose="020B0800000000000000" pitchFamily="34" charset="-127"/>
                <a:ea typeface="Noto Sans CJK KR Bold" panose="020B0800000000000000" pitchFamily="34" charset="-127"/>
                <a:cs typeface="+mj-cs"/>
              </a:defRPr>
            </a:lvl1pPr>
            <a:lvl2pPr marL="457200" indent="0">
              <a:buFontTx/>
              <a:buNone/>
              <a:defRPr lang="ko-KR" altLang="en-US" dirty="0" smtClean="0"/>
            </a:lvl2pPr>
            <a:lvl3pPr marL="914400" indent="0">
              <a:buFontTx/>
              <a:buNone/>
              <a:defRPr lang="ko-KR" altLang="en-US" dirty="0" smtClean="0"/>
            </a:lvl3pPr>
            <a:lvl4pPr marL="1371600" indent="0">
              <a:buFontTx/>
              <a:buNone/>
              <a:defRPr lang="ko-KR" altLang="en-US" dirty="0" smtClean="0"/>
            </a:lvl4pPr>
            <a:lvl5pPr marL="1828800" indent="0">
              <a:buFontTx/>
              <a:buNone/>
              <a:defRPr lang="ko-KR" altLang="en-US" dirty="0"/>
            </a:lvl5pPr>
          </a:lstStyle>
          <a:p>
            <a:pPr marL="0" lvl="0" indent="0">
              <a:buNone/>
            </a:pPr>
            <a:r>
              <a:rPr lang="ko-KR" altLang="en-US" dirty="0"/>
              <a:t>클립명이 두 줄일 경우 이 슬라이드를 이용해주세요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844555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챕터 구분이 필요할 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0">
            <a:extLst>
              <a:ext uri="{FF2B5EF4-FFF2-40B4-BE49-F238E27FC236}">
                <a16:creationId xmlns:a16="http://schemas.microsoft.com/office/drawing/2014/main" id="{EF564003-98FF-47E8-BF21-0681B28D2D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0867" y="2862057"/>
            <a:ext cx="10930266" cy="1201773"/>
          </a:xfrm>
          <a:prstGeom prst="rect">
            <a:avLst/>
          </a:prstGeom>
        </p:spPr>
        <p:txBody>
          <a:bodyPr/>
          <a:lstStyle>
            <a:lvl1pPr algn="ctr">
              <a:defRPr sz="3600">
                <a:ln>
                  <a:solidFill>
                    <a:schemeClr val="tx1">
                      <a:alpha val="0"/>
                    </a:schemeClr>
                  </a:solidFill>
                </a:ln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r>
              <a:rPr lang="ko-KR" altLang="en-US"/>
              <a:t>챕터</a:t>
            </a:r>
            <a:r>
              <a:rPr lang="en-US" altLang="ko-KR"/>
              <a:t>(</a:t>
            </a:r>
            <a:r>
              <a:rPr lang="ko-KR" altLang="en-US"/>
              <a:t>클립 제목</a:t>
            </a:r>
            <a:r>
              <a:rPr lang="en-US" altLang="ko-KR"/>
              <a:t>)</a:t>
            </a:r>
            <a:r>
              <a:rPr lang="ko-KR" altLang="en-US"/>
              <a:t>명을 적어주세요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CC0E3EA-3EC6-4209-956D-24BE6D694471}"/>
              </a:ext>
            </a:extLst>
          </p:cNvPr>
          <p:cNvSpPr txBox="1"/>
          <p:nvPr userDrawn="1"/>
        </p:nvSpPr>
        <p:spPr>
          <a:xfrm>
            <a:off x="5388755" y="2321199"/>
            <a:ext cx="10575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>
                <a:ln>
                  <a:solidFill>
                    <a:schemeClr val="tx1">
                      <a:alpha val="0"/>
                    </a:schemeClr>
                  </a:solidFill>
                </a:ln>
                <a:latin typeface="Gotham" panose="02000604030000020004" pitchFamily="50" charset="0"/>
              </a:rPr>
              <a:t>Chapter</a:t>
            </a:r>
            <a:r>
              <a:rPr lang="en-US" altLang="ko-KR" sz="1600" b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EE234B"/>
                </a:solidFill>
                <a:latin typeface="Gotham" panose="02000604030000020004" pitchFamily="50" charset="0"/>
              </a:rPr>
              <a:t>.</a:t>
            </a:r>
            <a:endParaRPr lang="ko-KR" altLang="en-US" sz="1600" b="1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EE234B"/>
              </a:solidFill>
              <a:latin typeface="Gotham" panose="02000604030000020004" pitchFamily="50" charset="0"/>
            </a:endParaRPr>
          </a:p>
        </p:txBody>
      </p:sp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id="{31982FEE-BEF4-462E-9D1E-F6A7A5CB06E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286500" y="2333088"/>
            <a:ext cx="620014" cy="28399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ko-KR" altLang="en-US" sz="1800" b="1" kern="120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Gotham" panose="02000604030000020004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altLang="ko-KR"/>
              <a:t>00</a:t>
            </a:r>
            <a:endParaRPr lang="ko-KR" altLang="en-US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F073A345-7139-4242-AAE3-E828CAD4792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6100153" y="2659753"/>
            <a:ext cx="0" cy="19526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97473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한 줄 메세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>
            <a:extLst>
              <a:ext uri="{FF2B5EF4-FFF2-40B4-BE49-F238E27FC236}">
                <a16:creationId xmlns:a16="http://schemas.microsoft.com/office/drawing/2014/main" id="{0DB73C5E-A477-4148-A17D-8FBFC94B84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3228" y="333887"/>
            <a:ext cx="10930266" cy="342659"/>
          </a:xfrm>
          <a:prstGeom prst="rect">
            <a:avLst/>
          </a:prstGeom>
        </p:spPr>
        <p:txBody>
          <a:bodyPr/>
          <a:lstStyle>
            <a:lvl1pPr>
              <a:defRPr sz="2400">
                <a:ln>
                  <a:solidFill>
                    <a:schemeClr val="tx1">
                      <a:alpha val="0"/>
                    </a:schemeClr>
                  </a:solidFill>
                </a:ln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r>
              <a:rPr lang="ko-KR" altLang="en-US"/>
              <a:t>슬라이드 핵심 내용이 한 줄이라면 이 슬라이드를 이용해 주세요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F66DA56-C927-4870-A08B-A4E27CB636C4}"/>
              </a:ext>
            </a:extLst>
          </p:cNvPr>
          <p:cNvSpPr txBox="1"/>
          <p:nvPr userDrawn="1"/>
        </p:nvSpPr>
        <p:spPr>
          <a:xfrm>
            <a:off x="103601" y="98583"/>
            <a:ext cx="7425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>
                <a:ln>
                  <a:solidFill>
                    <a:schemeClr val="tx1">
                      <a:alpha val="0"/>
                    </a:schemeClr>
                  </a:solidFill>
                </a:ln>
                <a:latin typeface="Gotham" panose="02000604030000020004" pitchFamily="50" charset="0"/>
              </a:rPr>
              <a:t>Chapter</a:t>
            </a:r>
            <a:r>
              <a:rPr lang="en-US" altLang="ko-KR" sz="1000" b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EE234B"/>
                </a:solidFill>
                <a:latin typeface="Gotham" panose="02000604030000020004" pitchFamily="50" charset="0"/>
              </a:rPr>
              <a:t>.</a:t>
            </a:r>
            <a:endParaRPr lang="ko-KR" altLang="en-US" sz="1000" b="1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EE234B"/>
              </a:solidFill>
              <a:latin typeface="Gotham" panose="02000604030000020004" pitchFamily="50" charset="0"/>
            </a:endParaRPr>
          </a:p>
        </p:txBody>
      </p:sp>
      <p:sp>
        <p:nvSpPr>
          <p:cNvPr id="14" name="텍스트 개체 틀 15">
            <a:extLst>
              <a:ext uri="{FF2B5EF4-FFF2-40B4-BE49-F238E27FC236}">
                <a16:creationId xmlns:a16="http://schemas.microsoft.com/office/drawing/2014/main" id="{E833FE27-D81B-4BD3-838C-88B7BEC0B52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82259" y="110625"/>
            <a:ext cx="386922" cy="22213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ko-KR" altLang="en-US" sz="1050" b="1" kern="120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Gotham" panose="02000604030000020004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altLang="ko-KR"/>
              <a:t>00</a:t>
            </a:r>
            <a:endParaRPr lang="ko-KR" altLang="en-US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16CD7445-9D88-43FB-A201-8A51AC3005BB}"/>
              </a:ext>
            </a:extLst>
          </p:cNvPr>
          <p:cNvCxnSpPr>
            <a:cxnSpLocks/>
          </p:cNvCxnSpPr>
          <p:nvPr userDrawn="1"/>
        </p:nvCxnSpPr>
        <p:spPr>
          <a:xfrm>
            <a:off x="223228" y="433388"/>
            <a:ext cx="0" cy="19526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613B8B-683C-4498-8B71-325E011C51AD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914559" y="110568"/>
            <a:ext cx="2200592" cy="222250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100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EF234B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pPr lvl="0"/>
            <a:r>
              <a:rPr lang="ko-KR" altLang="en-US"/>
              <a:t>챕터명을 적어주세요</a:t>
            </a:r>
            <a:r>
              <a:rPr lang="en-US" altLang="ko-KR"/>
              <a:t>.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75480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두 줄 메세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>
            <a:extLst>
              <a:ext uri="{FF2B5EF4-FFF2-40B4-BE49-F238E27FC236}">
                <a16:creationId xmlns:a16="http://schemas.microsoft.com/office/drawing/2014/main" id="{0DB73C5E-A477-4148-A17D-8FBFC94B84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3228" y="333887"/>
            <a:ext cx="10930266" cy="747201"/>
          </a:xfrm>
          <a:prstGeom prst="rect">
            <a:avLst/>
          </a:prstGeom>
        </p:spPr>
        <p:txBody>
          <a:bodyPr/>
          <a:lstStyle>
            <a:lvl1pPr>
              <a:defRPr sz="2400">
                <a:ln>
                  <a:solidFill>
                    <a:schemeClr val="tx1">
                      <a:alpha val="0"/>
                    </a:schemeClr>
                  </a:solidFill>
                </a:ln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r>
              <a:rPr lang="ko-KR" altLang="en-US"/>
              <a:t>슬라이드 핵심 내용이 두 줄이라면 이 슬라이드를 이용해 주세요</a:t>
            </a:r>
            <a:r>
              <a:rPr lang="en-US" altLang="ko-KR"/>
              <a:t>.</a:t>
            </a:r>
            <a:br>
              <a:rPr lang="en-US" altLang="ko-KR"/>
            </a:br>
            <a:r>
              <a:rPr lang="ko-KR" altLang="en-US"/>
              <a:t>슬라이드 핵심 내용이 두 줄이라면 이 슬라이드를 이용해 주세요</a:t>
            </a:r>
            <a:r>
              <a:rPr lang="en-US" altLang="ko-KR"/>
              <a:t>.</a:t>
            </a:r>
            <a:endParaRPr lang="ko-KR" alt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2D8FABE3-381D-4D33-92D4-6730414AF52B}"/>
              </a:ext>
            </a:extLst>
          </p:cNvPr>
          <p:cNvCxnSpPr>
            <a:cxnSpLocks/>
          </p:cNvCxnSpPr>
          <p:nvPr userDrawn="1"/>
        </p:nvCxnSpPr>
        <p:spPr>
          <a:xfrm>
            <a:off x="223228" y="433388"/>
            <a:ext cx="0" cy="50958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BFEADF3-9FC1-4591-881B-0202C29DA1EB}"/>
              </a:ext>
            </a:extLst>
          </p:cNvPr>
          <p:cNvSpPr txBox="1"/>
          <p:nvPr userDrawn="1"/>
        </p:nvSpPr>
        <p:spPr>
          <a:xfrm>
            <a:off x="103601" y="98583"/>
            <a:ext cx="7425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>
                <a:ln>
                  <a:solidFill>
                    <a:schemeClr val="tx1">
                      <a:alpha val="0"/>
                    </a:schemeClr>
                  </a:solidFill>
                </a:ln>
                <a:latin typeface="Gotham" panose="02000604030000020004" pitchFamily="50" charset="0"/>
              </a:rPr>
              <a:t>Chapter</a:t>
            </a:r>
            <a:r>
              <a:rPr lang="en-US" altLang="ko-KR" sz="1000" b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EE234B"/>
                </a:solidFill>
                <a:latin typeface="Gotham" panose="02000604030000020004" pitchFamily="50" charset="0"/>
              </a:rPr>
              <a:t>.</a:t>
            </a:r>
            <a:endParaRPr lang="ko-KR" altLang="en-US" sz="1000" b="1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EE234B"/>
              </a:solidFill>
              <a:latin typeface="Gotham" panose="02000604030000020004" pitchFamily="50" charset="0"/>
            </a:endParaRPr>
          </a:p>
        </p:txBody>
      </p:sp>
      <p:sp>
        <p:nvSpPr>
          <p:cNvPr id="12" name="텍스트 개체 틀 15">
            <a:extLst>
              <a:ext uri="{FF2B5EF4-FFF2-40B4-BE49-F238E27FC236}">
                <a16:creationId xmlns:a16="http://schemas.microsoft.com/office/drawing/2014/main" id="{5109B78E-4EB3-4BA4-A001-983E3344F50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82259" y="110625"/>
            <a:ext cx="386922" cy="22213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ko-KR" altLang="en-US" sz="1050" b="1" kern="120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Gotham" panose="02000604030000020004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altLang="ko-KR"/>
              <a:t>00</a:t>
            </a:r>
            <a:endParaRPr lang="ko-KR" altLang="en-US"/>
          </a:p>
        </p:txBody>
      </p:sp>
      <p:sp>
        <p:nvSpPr>
          <p:cNvPr id="16" name="내용 개체 틀 2">
            <a:extLst>
              <a:ext uri="{FF2B5EF4-FFF2-40B4-BE49-F238E27FC236}">
                <a16:creationId xmlns:a16="http://schemas.microsoft.com/office/drawing/2014/main" id="{28AC45E3-D3DA-4BCD-A59C-BF8E0CA51FBE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914559" y="110568"/>
            <a:ext cx="2200592" cy="222250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100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EF234B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pPr lvl="0"/>
            <a:r>
              <a:rPr lang="ko-KR" altLang="en-US"/>
              <a:t>챕터명을 적어주세요</a:t>
            </a:r>
            <a:r>
              <a:rPr lang="en-US" altLang="ko-KR"/>
              <a:t>.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96202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93816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.pn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노트북, 테이블, 사람, 실내이(가) 표시된 사진&#10;&#10;자동 생성된 설명">
            <a:extLst>
              <a:ext uri="{FF2B5EF4-FFF2-40B4-BE49-F238E27FC236}">
                <a16:creationId xmlns:a16="http://schemas.microsoft.com/office/drawing/2014/main" id="{A54F1990-7633-4555-8796-CBA40653BF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44" b="8148"/>
          <a:stretch/>
        </p:blipFill>
        <p:spPr>
          <a:xfrm>
            <a:off x="0" y="0"/>
            <a:ext cx="12193793" cy="6893827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134A281F-6648-4886-AA3B-08E96B375C3D}"/>
              </a:ext>
            </a:extLst>
          </p:cNvPr>
          <p:cNvSpPr/>
          <p:nvPr userDrawn="1"/>
        </p:nvSpPr>
        <p:spPr>
          <a:xfrm>
            <a:off x="0" y="3814"/>
            <a:ext cx="12191999" cy="6861749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EF234B"/>
              </a:solidFill>
            </a:endParaRPr>
          </a:p>
        </p:txBody>
      </p: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4FA78B4A-7FA3-4C1B-9507-1A702ED7BEA9}"/>
              </a:ext>
            </a:extLst>
          </p:cNvPr>
          <p:cNvSpPr/>
          <p:nvPr userDrawn="1"/>
        </p:nvSpPr>
        <p:spPr>
          <a:xfrm>
            <a:off x="7453810" y="0"/>
            <a:ext cx="4739400" cy="6893827"/>
          </a:xfrm>
          <a:custGeom>
            <a:avLst/>
            <a:gdLst>
              <a:gd name="connsiteX0" fmla="*/ 2198191 w 4739400"/>
              <a:gd name="connsiteY0" fmla="*/ 0 h 6869376"/>
              <a:gd name="connsiteX1" fmla="*/ 2203995 w 4739400"/>
              <a:gd name="connsiteY1" fmla="*/ 0 h 6869376"/>
              <a:gd name="connsiteX2" fmla="*/ 4739400 w 4739400"/>
              <a:gd name="connsiteY2" fmla="*/ 0 h 6869376"/>
              <a:gd name="connsiteX3" fmla="*/ 4739400 w 4739400"/>
              <a:gd name="connsiteY3" fmla="*/ 6869376 h 6869376"/>
              <a:gd name="connsiteX4" fmla="*/ 0 w 4739400"/>
              <a:gd name="connsiteY4" fmla="*/ 6869376 h 6869376"/>
              <a:gd name="connsiteX5" fmla="*/ 2198191 w 4739400"/>
              <a:gd name="connsiteY5" fmla="*/ 0 h 6869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39400" h="6869376">
                <a:moveTo>
                  <a:pt x="2198191" y="0"/>
                </a:moveTo>
                <a:lnTo>
                  <a:pt x="2203995" y="0"/>
                </a:lnTo>
                <a:lnTo>
                  <a:pt x="4739400" y="0"/>
                </a:lnTo>
                <a:lnTo>
                  <a:pt x="4739400" y="6869376"/>
                </a:lnTo>
                <a:lnTo>
                  <a:pt x="0" y="6869376"/>
                </a:lnTo>
                <a:lnTo>
                  <a:pt x="2198191" y="0"/>
                </a:lnTo>
                <a:close/>
              </a:path>
            </a:pathLst>
          </a:custGeom>
          <a:solidFill>
            <a:schemeClr val="tx1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10" name="Picture 2" descr="FASTCAMPUSì ëí ì´ë¯¸ì§ ê²ìê²°ê³¼">
            <a:extLst>
              <a:ext uri="{FF2B5EF4-FFF2-40B4-BE49-F238E27FC236}">
                <a16:creationId xmlns:a16="http://schemas.microsoft.com/office/drawing/2014/main" id="{7F11ED42-90CA-498F-9B16-4509668F83F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5081" y="287385"/>
            <a:ext cx="966704" cy="302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D9FCD8E-1201-4255-815C-A8D2A179726F}"/>
              </a:ext>
            </a:extLst>
          </p:cNvPr>
          <p:cNvSpPr txBox="1"/>
          <p:nvPr userDrawn="1"/>
        </p:nvSpPr>
        <p:spPr>
          <a:xfrm>
            <a:off x="9499147" y="5049680"/>
            <a:ext cx="2596801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b="1" dirty="0">
                <a:solidFill>
                  <a:schemeClr val="bg1"/>
                </a:solidFill>
                <a:latin typeface="Gotham" panose="02000604030000020004" pitchFamily="50" charset="0"/>
              </a:rPr>
              <a:t>FAST CAMPUS</a:t>
            </a:r>
          </a:p>
          <a:p>
            <a:pPr algn="r"/>
            <a:r>
              <a:rPr lang="en-US" altLang="ko-KR" b="1" dirty="0">
                <a:solidFill>
                  <a:schemeClr val="bg1"/>
                </a:solidFill>
                <a:latin typeface="Gotham" panose="02000604030000020004" pitchFamily="50" charset="0"/>
              </a:rPr>
              <a:t>ONLINE</a:t>
            </a:r>
          </a:p>
          <a:p>
            <a:pPr algn="r"/>
            <a:endParaRPr lang="en-US" altLang="ko-KR" sz="400" b="1" dirty="0">
              <a:solidFill>
                <a:schemeClr val="bg1"/>
              </a:solidFill>
              <a:latin typeface="Gotham" panose="02000604030000020004" pitchFamily="50" charset="0"/>
            </a:endParaRPr>
          </a:p>
          <a:p>
            <a:pPr algn="r"/>
            <a:r>
              <a:rPr lang="en-US" altLang="ko-KR" b="1" dirty="0">
                <a:solidFill>
                  <a:schemeClr val="bg1"/>
                </a:solidFill>
                <a:latin typeface="Gotham" panose="02000604030000020004" pitchFamily="50" charset="0"/>
              </a:rPr>
              <a:t>AWS &amp; Docker </a:t>
            </a:r>
            <a:r>
              <a:rPr lang="ko-KR" altLang="en-US" b="1" dirty="0" err="1">
                <a:solidFill>
                  <a:schemeClr val="bg1"/>
                </a:solidFill>
                <a:latin typeface="Gotham" panose="02000604030000020004" pitchFamily="50" charset="0"/>
              </a:rPr>
              <a:t>클라우드</a:t>
            </a:r>
            <a:r>
              <a:rPr lang="ko-KR" altLang="en-US" b="1" dirty="0">
                <a:solidFill>
                  <a:schemeClr val="bg1"/>
                </a:solidFill>
                <a:latin typeface="Gotham" panose="02000604030000020004" pitchFamily="50" charset="0"/>
              </a:rPr>
              <a:t> </a:t>
            </a:r>
            <a:endParaRPr lang="en-US" altLang="ko-KR" b="1" dirty="0">
              <a:solidFill>
                <a:schemeClr val="bg1"/>
              </a:solidFill>
              <a:latin typeface="Gotham" panose="02000604030000020004" pitchFamily="50" charset="0"/>
            </a:endParaRPr>
          </a:p>
          <a:p>
            <a:pPr algn="r"/>
            <a:r>
              <a:rPr lang="ko-KR" altLang="en-US" b="1" dirty="0">
                <a:solidFill>
                  <a:schemeClr val="bg1"/>
                </a:solidFill>
                <a:latin typeface="Gotham" panose="02000604030000020004" pitchFamily="50" charset="0"/>
              </a:rPr>
              <a:t>서버 구축</a:t>
            </a:r>
            <a:endParaRPr lang="en-US" altLang="ko-KR" b="1" dirty="0">
              <a:solidFill>
                <a:schemeClr val="bg1"/>
              </a:solidFill>
              <a:latin typeface="Gotham" panose="02000604030000020004" pitchFamily="50" charset="0"/>
            </a:endParaRPr>
          </a:p>
          <a:p>
            <a:pPr algn="r"/>
            <a:endParaRPr lang="en-US" altLang="ko-KR" b="1" dirty="0">
              <a:solidFill>
                <a:schemeClr val="bg1"/>
              </a:solidFill>
              <a:latin typeface="Gotham" panose="02000604030000020004" pitchFamily="50" charset="0"/>
            </a:endParaRPr>
          </a:p>
          <a:p>
            <a:pPr algn="r"/>
            <a:r>
              <a:rPr lang="ko-KR" altLang="en-US" b="1" dirty="0">
                <a:solidFill>
                  <a:schemeClr val="bg1"/>
                </a:solidFill>
                <a:latin typeface="Gotham" panose="02000604030000020004" pitchFamily="50" charset="0"/>
              </a:rPr>
              <a:t>강사</a:t>
            </a:r>
            <a:r>
              <a:rPr lang="en-US" altLang="ko-KR" b="1" dirty="0">
                <a:solidFill>
                  <a:srgbClr val="EF234B"/>
                </a:solidFill>
                <a:latin typeface="Gotham" panose="02000604030000020004" pitchFamily="50" charset="0"/>
              </a:rPr>
              <a:t>. </a:t>
            </a:r>
            <a:r>
              <a:rPr lang="ko-KR" altLang="en-US" b="1" dirty="0">
                <a:solidFill>
                  <a:schemeClr val="bg1"/>
                </a:solidFill>
                <a:latin typeface="Gotham" panose="02000604030000020004" pitchFamily="50" charset="0"/>
              </a:rPr>
              <a:t>배진호</a:t>
            </a:r>
            <a:endParaRPr lang="en-US" altLang="ko-KR" b="1" dirty="0">
              <a:solidFill>
                <a:schemeClr val="bg1"/>
              </a:solidFill>
              <a:latin typeface="Gotham" panose="02000604030000020004" pitchFamily="50" charset="0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9177B6B-1A51-41A4-8E38-0348E9D3BE96}"/>
              </a:ext>
            </a:extLst>
          </p:cNvPr>
          <p:cNvCxnSpPr>
            <a:cxnSpLocks/>
          </p:cNvCxnSpPr>
          <p:nvPr userDrawn="1"/>
        </p:nvCxnSpPr>
        <p:spPr>
          <a:xfrm>
            <a:off x="11959124" y="5724258"/>
            <a:ext cx="0" cy="191476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자유형: 도형 15">
            <a:extLst>
              <a:ext uri="{FF2B5EF4-FFF2-40B4-BE49-F238E27FC236}">
                <a16:creationId xmlns:a16="http://schemas.microsoft.com/office/drawing/2014/main" id="{A2456EDD-3E4D-418A-861C-5D496115E7CF}"/>
              </a:ext>
            </a:extLst>
          </p:cNvPr>
          <p:cNvSpPr/>
          <p:nvPr userDrawn="1"/>
        </p:nvSpPr>
        <p:spPr>
          <a:xfrm rot="10800000">
            <a:off x="7453810" y="-30"/>
            <a:ext cx="2333491" cy="6865592"/>
          </a:xfrm>
          <a:custGeom>
            <a:avLst/>
            <a:gdLst>
              <a:gd name="connsiteX0" fmla="*/ 136511 w 2333491"/>
              <a:gd name="connsiteY0" fmla="*/ 6865592 h 6865592"/>
              <a:gd name="connsiteX1" fmla="*/ 130707 w 2333491"/>
              <a:gd name="connsiteY1" fmla="*/ 6865592 h 6865592"/>
              <a:gd name="connsiteX2" fmla="*/ 0 w 2333491"/>
              <a:gd name="connsiteY2" fmla="*/ 6865592 h 6865592"/>
              <a:gd name="connsiteX3" fmla="*/ 2196980 w 2333491"/>
              <a:gd name="connsiteY3" fmla="*/ 0 h 6865592"/>
              <a:gd name="connsiteX4" fmla="*/ 2333491 w 2333491"/>
              <a:gd name="connsiteY4" fmla="*/ 0 h 6865592"/>
              <a:gd name="connsiteX5" fmla="*/ 136511 w 2333491"/>
              <a:gd name="connsiteY5" fmla="*/ 6865592 h 6865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33491" h="6865592">
                <a:moveTo>
                  <a:pt x="136511" y="6865592"/>
                </a:moveTo>
                <a:lnTo>
                  <a:pt x="130707" y="6865592"/>
                </a:lnTo>
                <a:lnTo>
                  <a:pt x="0" y="6865592"/>
                </a:lnTo>
                <a:lnTo>
                  <a:pt x="2196980" y="0"/>
                </a:lnTo>
                <a:lnTo>
                  <a:pt x="2333491" y="0"/>
                </a:lnTo>
                <a:lnTo>
                  <a:pt x="136511" y="6865592"/>
                </a:lnTo>
                <a:close/>
              </a:path>
            </a:pathLst>
          </a:custGeom>
          <a:solidFill>
            <a:srgbClr val="EF23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14937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5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ASTCAMPUSì ëí ì´ë¯¸ì§ ê²ìê²°ê³¼">
            <a:extLst>
              <a:ext uri="{FF2B5EF4-FFF2-40B4-BE49-F238E27FC236}">
                <a16:creationId xmlns:a16="http://schemas.microsoft.com/office/drawing/2014/main" id="{FCBAF92C-8C26-46C2-B119-5D47772FF97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07146" y="6322426"/>
            <a:ext cx="749715" cy="234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9CA4BA3-EBBF-4D8E-B62F-AFCD0F349BFE}"/>
              </a:ext>
            </a:extLst>
          </p:cNvPr>
          <p:cNvSpPr txBox="1"/>
          <p:nvPr userDrawn="1"/>
        </p:nvSpPr>
        <p:spPr>
          <a:xfrm>
            <a:off x="117747" y="5999214"/>
            <a:ext cx="9701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Gotham" panose="02000604030000020004" pitchFamily="50" charset="0"/>
              </a:rPr>
              <a:t>FAST CAMPUS</a:t>
            </a:r>
          </a:p>
          <a:p>
            <a:r>
              <a:rPr lang="en-US" altLang="ko-KR" sz="10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Gotham" panose="02000604030000020004" pitchFamily="50" charset="0"/>
              </a:rPr>
              <a:t>ONLINE</a:t>
            </a:r>
          </a:p>
          <a:p>
            <a:endParaRPr lang="en-US" altLang="ko-KR" sz="500" dirty="0">
              <a:ln>
                <a:solidFill>
                  <a:schemeClr val="tx1">
                    <a:alpha val="0"/>
                  </a:schemeClr>
                </a:solidFill>
              </a:ln>
              <a:latin typeface="Gotham" panose="02000604030000020004" pitchFamily="50" charset="0"/>
            </a:endParaRPr>
          </a:p>
          <a:p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배진호 강사</a:t>
            </a: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EE234B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.</a:t>
            </a:r>
            <a:endParaRPr lang="ko-KR" altLang="en-US" sz="11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EE234B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E424E9F-379A-44D1-AFBC-20AF7BAB4E18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11841027" y="144050"/>
            <a:ext cx="231668" cy="1780186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C88BC7D9-3937-44EF-8827-DE6777AC8710}"/>
              </a:ext>
            </a:extLst>
          </p:cNvPr>
          <p:cNvSpPr/>
          <p:nvPr userDrawn="1"/>
        </p:nvSpPr>
        <p:spPr>
          <a:xfrm>
            <a:off x="0" y="6673174"/>
            <a:ext cx="12192000" cy="18482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918FA6F-F5EC-4D5C-A5A3-581777BB0CD2}"/>
              </a:ext>
            </a:extLst>
          </p:cNvPr>
          <p:cNvSpPr txBox="1"/>
          <p:nvPr userDrawn="1"/>
        </p:nvSpPr>
        <p:spPr>
          <a:xfrm>
            <a:off x="4702830" y="6657796"/>
            <a:ext cx="278634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80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Gotham" panose="02000604030000020004" pitchFamily="50" charset="0"/>
                <a:ea typeface="나눔바른고딕" pitchFamily="50" charset="-127"/>
              </a:rPr>
              <a:t>Copyright FASTCAMPUS Corp.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15390639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0" r:id="rId2"/>
    <p:sldLayoutId id="2147483658" r:id="rId3"/>
    <p:sldLayoutId id="2147483659" r:id="rId4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B5537D0-D4D2-4D27-86E5-EE65FC42600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04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D9E4240D-575E-4327-A1B5-FAF184D4829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AWS </a:t>
            </a:r>
            <a:r>
              <a:rPr lang="ko-KR" altLang="en-US" dirty="0"/>
              <a:t>활용 </a:t>
            </a:r>
            <a:r>
              <a:rPr lang="ko-KR" altLang="en-US" dirty="0" err="1"/>
              <a:t>스프링부트</a:t>
            </a:r>
            <a:r>
              <a:rPr lang="ko-KR" altLang="en-US" dirty="0"/>
              <a:t> 및 </a:t>
            </a:r>
            <a:r>
              <a:rPr lang="ko-KR" altLang="en-US" dirty="0" err="1"/>
              <a:t>클라우드</a:t>
            </a:r>
            <a:r>
              <a:rPr lang="ko-KR" altLang="en-US" dirty="0"/>
              <a:t> 서비스 환경 구축</a:t>
            </a:r>
            <a:endParaRPr lang="en" altLang="ko-KR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62E8AE38-C655-4AE6-99EF-2E1B960E648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/>
              <a:t>AWS Server S3 </a:t>
            </a:r>
            <a:r>
              <a:rPr lang="ko-KR" altLang="en-US" dirty="0"/>
              <a:t>설정</a:t>
            </a:r>
            <a:endParaRPr lang="en-US" altLang="ko-KR" dirty="0"/>
          </a:p>
          <a:p>
            <a:r>
              <a:rPr lang="ko-KR" altLang="en-US" dirty="0"/>
              <a:t>      및 이미지 업로드</a:t>
            </a:r>
          </a:p>
        </p:txBody>
      </p:sp>
    </p:spTree>
    <p:extLst>
      <p:ext uri="{BB962C8B-B14F-4D97-AF65-F5344CB8AC3E}">
        <p14:creationId xmlns:p14="http://schemas.microsoft.com/office/powerpoint/2010/main" val="15787333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AC909CC6-EADA-4239-877B-EEE6E0F0EF0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04</a:t>
            </a:r>
            <a:endParaRPr lang="ko-KR" altLang="en-US" dirty="0"/>
          </a:p>
        </p:txBody>
      </p:sp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83F5BDFD-7830-42D8-9F3E-38A42B39B49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914558" y="110568"/>
            <a:ext cx="3194303" cy="222136"/>
          </a:xfrm>
        </p:spPr>
        <p:txBody>
          <a:bodyPr/>
          <a:lstStyle/>
          <a:p>
            <a:r>
              <a:rPr lang="en-US" altLang="ko-KR" dirty="0"/>
              <a:t>AWS </a:t>
            </a:r>
            <a:r>
              <a:rPr lang="ko-KR" altLang="en-US" dirty="0"/>
              <a:t>활용 </a:t>
            </a:r>
            <a:r>
              <a:rPr lang="ko-KR" altLang="en-US" dirty="0" err="1"/>
              <a:t>스프링부트</a:t>
            </a:r>
            <a:r>
              <a:rPr lang="ko-KR" altLang="en-US" dirty="0"/>
              <a:t> 및 </a:t>
            </a:r>
            <a:r>
              <a:rPr lang="ko-KR" altLang="en-US" dirty="0" err="1"/>
              <a:t>클라우드</a:t>
            </a:r>
            <a:r>
              <a:rPr lang="ko-KR" altLang="en-US" dirty="0"/>
              <a:t> 서비스 환경 구축</a:t>
            </a:r>
            <a:endParaRPr lang="en" altLang="ko-KR" dirty="0"/>
          </a:p>
        </p:txBody>
      </p:sp>
      <p:sp>
        <p:nvSpPr>
          <p:cNvPr id="20" name="제목 6">
            <a:extLst>
              <a:ext uri="{FF2B5EF4-FFF2-40B4-BE49-F238E27FC236}">
                <a16:creationId xmlns:a16="http://schemas.microsoft.com/office/drawing/2014/main" id="{0F488EF5-E51F-3C44-AC05-C0B2766F1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228" y="333887"/>
            <a:ext cx="10930266" cy="342659"/>
          </a:xfrm>
        </p:spPr>
        <p:txBody>
          <a:bodyPr/>
          <a:lstStyle/>
          <a:p>
            <a:r>
              <a:rPr lang="en-US" altLang="ko-KR" dirty="0"/>
              <a:t>AWS Server S3 </a:t>
            </a:r>
            <a:r>
              <a:rPr lang="ko-KR" altLang="en-US" dirty="0"/>
              <a:t>설정</a:t>
            </a:r>
            <a:r>
              <a:rPr lang="en-US" altLang="ko-KR" dirty="0"/>
              <a:t> </a:t>
            </a:r>
            <a:r>
              <a:rPr lang="ko-KR" altLang="en-US" dirty="0"/>
              <a:t>및 이미지 업로드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2C4323D-4EF5-D547-AD07-92FB55767118}"/>
              </a:ext>
            </a:extLst>
          </p:cNvPr>
          <p:cNvSpPr/>
          <p:nvPr/>
        </p:nvSpPr>
        <p:spPr>
          <a:xfrm>
            <a:off x="682259" y="944887"/>
            <a:ext cx="15481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AWS Server S3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5F3D59B-F706-7A4D-A9F9-7DB29296D6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5717" y="3264189"/>
            <a:ext cx="6217277" cy="303183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ECEBAF2-2453-7844-ADDA-48D6B79F41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812" y="1483962"/>
            <a:ext cx="3992421" cy="4812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8468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AC909CC6-EADA-4239-877B-EEE6E0F0EF0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04</a:t>
            </a:r>
            <a:endParaRPr lang="ko-KR" altLang="en-US" dirty="0"/>
          </a:p>
        </p:txBody>
      </p:sp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83F5BDFD-7830-42D8-9F3E-38A42B39B49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914558" y="110568"/>
            <a:ext cx="3194303" cy="222136"/>
          </a:xfrm>
        </p:spPr>
        <p:txBody>
          <a:bodyPr/>
          <a:lstStyle/>
          <a:p>
            <a:r>
              <a:rPr lang="en-US" altLang="ko-KR" dirty="0"/>
              <a:t>AWS </a:t>
            </a:r>
            <a:r>
              <a:rPr lang="ko-KR" altLang="en-US" dirty="0"/>
              <a:t>활용 </a:t>
            </a:r>
            <a:r>
              <a:rPr lang="ko-KR" altLang="en-US" dirty="0" err="1"/>
              <a:t>스프링부트</a:t>
            </a:r>
            <a:r>
              <a:rPr lang="ko-KR" altLang="en-US" dirty="0"/>
              <a:t> 및 </a:t>
            </a:r>
            <a:r>
              <a:rPr lang="ko-KR" altLang="en-US" dirty="0" err="1"/>
              <a:t>클라우드</a:t>
            </a:r>
            <a:r>
              <a:rPr lang="ko-KR" altLang="en-US" dirty="0"/>
              <a:t> 서비스 환경 구축</a:t>
            </a:r>
            <a:endParaRPr lang="en" altLang="ko-KR" dirty="0"/>
          </a:p>
        </p:txBody>
      </p:sp>
      <p:sp>
        <p:nvSpPr>
          <p:cNvPr id="20" name="제목 6">
            <a:extLst>
              <a:ext uri="{FF2B5EF4-FFF2-40B4-BE49-F238E27FC236}">
                <a16:creationId xmlns:a16="http://schemas.microsoft.com/office/drawing/2014/main" id="{0F488EF5-E51F-3C44-AC05-C0B2766F1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228" y="333887"/>
            <a:ext cx="10930266" cy="342659"/>
          </a:xfrm>
        </p:spPr>
        <p:txBody>
          <a:bodyPr/>
          <a:lstStyle/>
          <a:p>
            <a:r>
              <a:rPr lang="en-US" altLang="ko-KR" dirty="0"/>
              <a:t>AWS Server S3 </a:t>
            </a:r>
            <a:r>
              <a:rPr lang="ko-KR" altLang="en-US" dirty="0"/>
              <a:t>설정</a:t>
            </a:r>
            <a:r>
              <a:rPr lang="en-US" altLang="ko-KR" dirty="0"/>
              <a:t> </a:t>
            </a:r>
            <a:r>
              <a:rPr lang="ko-KR" altLang="en-US" dirty="0"/>
              <a:t>및 이미지 업로드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2C4323D-4EF5-D547-AD07-92FB55767118}"/>
              </a:ext>
            </a:extLst>
          </p:cNvPr>
          <p:cNvSpPr/>
          <p:nvPr/>
        </p:nvSpPr>
        <p:spPr>
          <a:xfrm>
            <a:off x="668812" y="944887"/>
            <a:ext cx="28609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AWS Server S3</a:t>
            </a:r>
            <a:r>
              <a:rPr lang="ko-KR" altLang="en-US" dirty="0"/>
              <a:t> </a:t>
            </a:r>
            <a:r>
              <a:rPr lang="ko-KR" altLang="en-US" dirty="0" err="1"/>
              <a:t>퍼블릭</a:t>
            </a:r>
            <a:r>
              <a:rPr lang="ko-KR" altLang="en-US" dirty="0"/>
              <a:t> 설정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842896C-0B17-4741-BF03-B102BEA523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2305" y="2343424"/>
            <a:ext cx="5718869" cy="377727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6094C1F-665E-9F4A-BB89-D43838299D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5673" y="1955069"/>
            <a:ext cx="3468594" cy="216981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44479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AC909CC6-EADA-4239-877B-EEE6E0F0EF0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04</a:t>
            </a:r>
            <a:endParaRPr lang="ko-KR" altLang="en-US" dirty="0"/>
          </a:p>
        </p:txBody>
      </p:sp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83F5BDFD-7830-42D8-9F3E-38A42B39B49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914558" y="110568"/>
            <a:ext cx="3194303" cy="222136"/>
          </a:xfrm>
        </p:spPr>
        <p:txBody>
          <a:bodyPr/>
          <a:lstStyle/>
          <a:p>
            <a:r>
              <a:rPr lang="en-US" altLang="ko-KR" dirty="0"/>
              <a:t>AWS </a:t>
            </a:r>
            <a:r>
              <a:rPr lang="ko-KR" altLang="en-US" dirty="0"/>
              <a:t>활용 </a:t>
            </a:r>
            <a:r>
              <a:rPr lang="ko-KR" altLang="en-US" dirty="0" err="1"/>
              <a:t>스프링부트</a:t>
            </a:r>
            <a:r>
              <a:rPr lang="ko-KR" altLang="en-US" dirty="0"/>
              <a:t> 및 </a:t>
            </a:r>
            <a:r>
              <a:rPr lang="ko-KR" altLang="en-US" dirty="0" err="1"/>
              <a:t>클라우드</a:t>
            </a:r>
            <a:r>
              <a:rPr lang="ko-KR" altLang="en-US" dirty="0"/>
              <a:t> 서비스 환경 구축</a:t>
            </a:r>
            <a:endParaRPr lang="en" altLang="ko-KR" dirty="0"/>
          </a:p>
        </p:txBody>
      </p:sp>
      <p:sp>
        <p:nvSpPr>
          <p:cNvPr id="20" name="제목 6">
            <a:extLst>
              <a:ext uri="{FF2B5EF4-FFF2-40B4-BE49-F238E27FC236}">
                <a16:creationId xmlns:a16="http://schemas.microsoft.com/office/drawing/2014/main" id="{0F488EF5-E51F-3C44-AC05-C0B2766F1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228" y="333887"/>
            <a:ext cx="10930266" cy="342659"/>
          </a:xfrm>
        </p:spPr>
        <p:txBody>
          <a:bodyPr/>
          <a:lstStyle/>
          <a:p>
            <a:r>
              <a:rPr lang="en-US" altLang="ko-KR" dirty="0"/>
              <a:t>AWS Server S3 </a:t>
            </a:r>
            <a:r>
              <a:rPr lang="ko-KR" altLang="en-US" dirty="0"/>
              <a:t>설정</a:t>
            </a:r>
            <a:r>
              <a:rPr lang="en-US" altLang="ko-KR" dirty="0"/>
              <a:t> </a:t>
            </a:r>
            <a:r>
              <a:rPr lang="ko-KR" altLang="en-US" dirty="0"/>
              <a:t>및 이미지 업로드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2C4323D-4EF5-D547-AD07-92FB55767118}"/>
              </a:ext>
            </a:extLst>
          </p:cNvPr>
          <p:cNvSpPr/>
          <p:nvPr/>
        </p:nvSpPr>
        <p:spPr>
          <a:xfrm>
            <a:off x="668812" y="944887"/>
            <a:ext cx="28609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AWS Server S3</a:t>
            </a:r>
            <a:r>
              <a:rPr lang="ko-KR" altLang="en-US" dirty="0"/>
              <a:t> </a:t>
            </a:r>
            <a:r>
              <a:rPr lang="ko-KR" altLang="en-US" dirty="0" err="1"/>
              <a:t>퍼블릭</a:t>
            </a:r>
            <a:r>
              <a:rPr lang="ko-KR" altLang="en-US" dirty="0"/>
              <a:t> 설정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2E60757-726E-A647-9A41-90C0E9C746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4329" y="1758635"/>
            <a:ext cx="9677400" cy="3587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6348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AC909CC6-EADA-4239-877B-EEE6E0F0EF0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04</a:t>
            </a:r>
            <a:endParaRPr lang="ko-KR" altLang="en-US" dirty="0"/>
          </a:p>
        </p:txBody>
      </p:sp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83F5BDFD-7830-42D8-9F3E-38A42B39B49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914558" y="110568"/>
            <a:ext cx="3194303" cy="222136"/>
          </a:xfrm>
        </p:spPr>
        <p:txBody>
          <a:bodyPr/>
          <a:lstStyle/>
          <a:p>
            <a:r>
              <a:rPr lang="en-US" altLang="ko-KR" dirty="0"/>
              <a:t>AWS </a:t>
            </a:r>
            <a:r>
              <a:rPr lang="ko-KR" altLang="en-US" dirty="0"/>
              <a:t>활용 </a:t>
            </a:r>
            <a:r>
              <a:rPr lang="ko-KR" altLang="en-US" dirty="0" err="1"/>
              <a:t>스프링부트</a:t>
            </a:r>
            <a:r>
              <a:rPr lang="ko-KR" altLang="en-US" dirty="0"/>
              <a:t> 및 </a:t>
            </a:r>
            <a:r>
              <a:rPr lang="ko-KR" altLang="en-US" dirty="0" err="1"/>
              <a:t>클라우드</a:t>
            </a:r>
            <a:r>
              <a:rPr lang="ko-KR" altLang="en-US" dirty="0"/>
              <a:t> 서비스 환경 구축</a:t>
            </a:r>
            <a:endParaRPr lang="en" altLang="ko-KR" dirty="0"/>
          </a:p>
        </p:txBody>
      </p:sp>
      <p:sp>
        <p:nvSpPr>
          <p:cNvPr id="20" name="제목 6">
            <a:extLst>
              <a:ext uri="{FF2B5EF4-FFF2-40B4-BE49-F238E27FC236}">
                <a16:creationId xmlns:a16="http://schemas.microsoft.com/office/drawing/2014/main" id="{0F488EF5-E51F-3C44-AC05-C0B2766F1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228" y="333887"/>
            <a:ext cx="10930266" cy="342659"/>
          </a:xfrm>
        </p:spPr>
        <p:txBody>
          <a:bodyPr/>
          <a:lstStyle/>
          <a:p>
            <a:r>
              <a:rPr lang="en-US" altLang="ko-KR" dirty="0"/>
              <a:t>AWS Server S3 </a:t>
            </a:r>
            <a:r>
              <a:rPr lang="ko-KR" altLang="en-US" dirty="0"/>
              <a:t>설정</a:t>
            </a:r>
            <a:r>
              <a:rPr lang="en-US" altLang="ko-KR" dirty="0"/>
              <a:t> </a:t>
            </a:r>
            <a:r>
              <a:rPr lang="ko-KR" altLang="en-US" dirty="0"/>
              <a:t>및 이미지 업로드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2C4323D-4EF5-D547-AD07-92FB55767118}"/>
              </a:ext>
            </a:extLst>
          </p:cNvPr>
          <p:cNvSpPr/>
          <p:nvPr/>
        </p:nvSpPr>
        <p:spPr>
          <a:xfrm>
            <a:off x="668812" y="944887"/>
            <a:ext cx="28609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AWS Server S3</a:t>
            </a:r>
            <a:r>
              <a:rPr lang="ko-KR" altLang="en-US" dirty="0"/>
              <a:t> </a:t>
            </a:r>
            <a:r>
              <a:rPr lang="ko-KR" altLang="en-US" dirty="0" err="1"/>
              <a:t>퍼블릭</a:t>
            </a:r>
            <a:r>
              <a:rPr lang="ko-KR" altLang="en-US" dirty="0"/>
              <a:t> 설정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FA8D8F5-4501-884F-99B7-DBD3B00773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2180" y="1683551"/>
            <a:ext cx="6958827" cy="375759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F7D5A67-E946-8B44-88D3-A32C92D03F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970" y="1683551"/>
            <a:ext cx="3920742" cy="3757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9268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7B6CDB-857A-457A-B413-F5B7C54566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AWS </a:t>
            </a:r>
            <a:r>
              <a:rPr lang="ko-KR" altLang="en-US" dirty="0"/>
              <a:t>활용 </a:t>
            </a:r>
            <a:r>
              <a:rPr lang="ko-KR" altLang="en-US" dirty="0" err="1"/>
              <a:t>스프링부트</a:t>
            </a:r>
            <a:r>
              <a:rPr lang="ko-KR" altLang="en-US" dirty="0"/>
              <a:t> 및 </a:t>
            </a:r>
            <a:br>
              <a:rPr lang="en-US" altLang="ko-KR" dirty="0"/>
            </a:br>
            <a:r>
              <a:rPr lang="ko-KR" altLang="en-US" dirty="0" err="1"/>
              <a:t>클라우드</a:t>
            </a:r>
            <a:r>
              <a:rPr lang="ko-KR" altLang="en-US" dirty="0"/>
              <a:t> 서비스 환경 구축</a:t>
            </a:r>
            <a:endParaRPr lang="en" altLang="ko-KR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9A32E13-9C12-4BC2-B7D3-E4AF6CA127E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04</a:t>
            </a:r>
          </a:p>
        </p:txBody>
      </p:sp>
    </p:spTree>
    <p:extLst>
      <p:ext uri="{BB962C8B-B14F-4D97-AF65-F5344CB8AC3E}">
        <p14:creationId xmlns:p14="http://schemas.microsoft.com/office/powerpoint/2010/main" val="612084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AC909CC6-EADA-4239-877B-EEE6E0F0EF0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04</a:t>
            </a:r>
            <a:endParaRPr lang="ko-KR" altLang="en-US" dirty="0"/>
          </a:p>
        </p:txBody>
      </p:sp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83F5BDFD-7830-42D8-9F3E-38A42B39B49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914558" y="110568"/>
            <a:ext cx="3194303" cy="222136"/>
          </a:xfrm>
        </p:spPr>
        <p:txBody>
          <a:bodyPr/>
          <a:lstStyle/>
          <a:p>
            <a:r>
              <a:rPr lang="en-US" altLang="ko-KR" dirty="0"/>
              <a:t>AWS </a:t>
            </a:r>
            <a:r>
              <a:rPr lang="ko-KR" altLang="en-US" dirty="0"/>
              <a:t>활용 </a:t>
            </a:r>
            <a:r>
              <a:rPr lang="ko-KR" altLang="en-US" dirty="0" err="1"/>
              <a:t>스프링부트</a:t>
            </a:r>
            <a:r>
              <a:rPr lang="ko-KR" altLang="en-US" dirty="0"/>
              <a:t> 및 </a:t>
            </a:r>
            <a:r>
              <a:rPr lang="ko-KR" altLang="en-US" dirty="0" err="1"/>
              <a:t>클라우드</a:t>
            </a:r>
            <a:r>
              <a:rPr lang="ko-KR" altLang="en-US" dirty="0"/>
              <a:t> 서비스 환경 구축</a:t>
            </a:r>
            <a:endParaRPr lang="en" altLang="ko-KR" dirty="0"/>
          </a:p>
        </p:txBody>
      </p:sp>
      <p:sp>
        <p:nvSpPr>
          <p:cNvPr id="20" name="제목 6">
            <a:extLst>
              <a:ext uri="{FF2B5EF4-FFF2-40B4-BE49-F238E27FC236}">
                <a16:creationId xmlns:a16="http://schemas.microsoft.com/office/drawing/2014/main" id="{0F488EF5-E51F-3C44-AC05-C0B2766F1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228" y="333887"/>
            <a:ext cx="10930266" cy="342659"/>
          </a:xfrm>
        </p:spPr>
        <p:txBody>
          <a:bodyPr/>
          <a:lstStyle/>
          <a:p>
            <a:r>
              <a:rPr lang="en-US" altLang="ko-KR" dirty="0"/>
              <a:t>AWS Server S3</a:t>
            </a:r>
            <a:r>
              <a:rPr lang="ko-KR" altLang="en-US" dirty="0"/>
              <a:t> 설정</a:t>
            </a:r>
            <a:r>
              <a:rPr lang="en-US" altLang="ko-KR" dirty="0"/>
              <a:t> </a:t>
            </a:r>
            <a:r>
              <a:rPr lang="ko-KR" altLang="en-US" dirty="0"/>
              <a:t>및 이미지 업로드</a:t>
            </a:r>
          </a:p>
        </p:txBody>
      </p:sp>
      <p:sp>
        <p:nvSpPr>
          <p:cNvPr id="12" name="Google Shape;483;p48">
            <a:extLst>
              <a:ext uri="{FF2B5EF4-FFF2-40B4-BE49-F238E27FC236}">
                <a16:creationId xmlns:a16="http://schemas.microsoft.com/office/drawing/2014/main" id="{BC88F7F6-A9F0-494D-BD67-01F5E4B45B13}"/>
              </a:ext>
            </a:extLst>
          </p:cNvPr>
          <p:cNvSpPr/>
          <p:nvPr/>
        </p:nvSpPr>
        <p:spPr>
          <a:xfrm>
            <a:off x="5198667" y="2657566"/>
            <a:ext cx="1901549" cy="1902031"/>
          </a:xfrm>
          <a:prstGeom prst="ellipse">
            <a:avLst/>
          </a:prstGeom>
          <a:noFill/>
          <a:ln w="28575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ysClr val="windowText" lastClr="000000"/>
                </a:solidFill>
                <a:cs typeface="Arial"/>
                <a:sym typeface="Arial"/>
              </a:rPr>
              <a:t>이미지</a:t>
            </a:r>
            <a:endParaRPr lang="en-US" altLang="ko-KR" sz="2000" dirty="0">
              <a:solidFill>
                <a:sysClr val="windowText" lastClr="000000"/>
              </a:solidFill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ysClr val="windowText" lastClr="000000"/>
                </a:solidFill>
                <a:cs typeface="Arial"/>
                <a:sym typeface="Arial"/>
              </a:rPr>
              <a:t>업로드</a:t>
            </a:r>
            <a:endParaRPr sz="1200" dirty="0">
              <a:solidFill>
                <a:sysClr val="windowText" lastClr="000000"/>
              </a:solidFill>
            </a:endParaRPr>
          </a:p>
        </p:txBody>
      </p:sp>
      <p:sp>
        <p:nvSpPr>
          <p:cNvPr id="13" name="Google Shape;483;p48">
            <a:extLst>
              <a:ext uri="{FF2B5EF4-FFF2-40B4-BE49-F238E27FC236}">
                <a16:creationId xmlns:a16="http://schemas.microsoft.com/office/drawing/2014/main" id="{1AC65ED6-3147-A746-9682-5C04332912A3}"/>
              </a:ext>
            </a:extLst>
          </p:cNvPr>
          <p:cNvSpPr/>
          <p:nvPr/>
        </p:nvSpPr>
        <p:spPr>
          <a:xfrm>
            <a:off x="2723610" y="2657566"/>
            <a:ext cx="1901549" cy="1902031"/>
          </a:xfrm>
          <a:prstGeom prst="ellipse">
            <a:avLst/>
          </a:prstGeom>
          <a:noFill/>
          <a:ln w="28575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ysClr val="windowText" lastClr="000000"/>
                </a:solidFill>
                <a:cs typeface="Arial"/>
                <a:sym typeface="Arial"/>
              </a:rPr>
              <a:t>AWS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ysClr val="windowText" lastClr="000000"/>
                </a:solidFill>
                <a:cs typeface="Arial"/>
                <a:sym typeface="Arial"/>
              </a:rPr>
              <a:t>S3 </a:t>
            </a:r>
            <a:r>
              <a:rPr lang="ko-KR" altLang="en-US" sz="2000" dirty="0">
                <a:solidFill>
                  <a:sysClr val="windowText" lastClr="000000"/>
                </a:solidFill>
                <a:cs typeface="Arial"/>
                <a:sym typeface="Arial"/>
              </a:rPr>
              <a:t>설정</a:t>
            </a:r>
            <a:endParaRPr sz="1200" dirty="0">
              <a:solidFill>
                <a:sysClr val="windowText" lastClr="000000"/>
              </a:solidFill>
            </a:endParaRPr>
          </a:p>
        </p:txBody>
      </p:sp>
      <p:sp>
        <p:nvSpPr>
          <p:cNvPr id="14" name="Google Shape;483;p48">
            <a:extLst>
              <a:ext uri="{FF2B5EF4-FFF2-40B4-BE49-F238E27FC236}">
                <a16:creationId xmlns:a16="http://schemas.microsoft.com/office/drawing/2014/main" id="{AA53DD19-2968-4442-AC03-816676CA989A}"/>
              </a:ext>
            </a:extLst>
          </p:cNvPr>
          <p:cNvSpPr/>
          <p:nvPr/>
        </p:nvSpPr>
        <p:spPr>
          <a:xfrm>
            <a:off x="7673724" y="2657566"/>
            <a:ext cx="1901549" cy="1902031"/>
          </a:xfrm>
          <a:prstGeom prst="ellipse">
            <a:avLst/>
          </a:prstGeom>
          <a:noFill/>
          <a:ln w="28575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ysClr val="windowText" lastClr="000000"/>
                </a:solidFill>
                <a:cs typeface="Arial"/>
                <a:sym typeface="Arial"/>
              </a:rPr>
              <a:t>DB </a:t>
            </a:r>
            <a:r>
              <a:rPr lang="ko-KR" altLang="en-US" sz="2000" dirty="0">
                <a:solidFill>
                  <a:sysClr val="windowText" lastClr="000000"/>
                </a:solidFill>
                <a:cs typeface="Arial"/>
                <a:sym typeface="Arial"/>
              </a:rPr>
              <a:t>이미지</a:t>
            </a:r>
            <a:br>
              <a:rPr lang="en-US" altLang="ko-KR" sz="2000" dirty="0">
                <a:solidFill>
                  <a:sysClr val="windowText" lastClr="000000"/>
                </a:solidFill>
                <a:cs typeface="Arial"/>
                <a:sym typeface="Arial"/>
              </a:rPr>
            </a:br>
            <a:r>
              <a:rPr lang="en-US" altLang="ko-KR" sz="2000" dirty="0">
                <a:solidFill>
                  <a:sysClr val="windowText" lastClr="000000"/>
                </a:solidFill>
                <a:cs typeface="Arial"/>
                <a:sym typeface="Arial"/>
              </a:rPr>
              <a:t>URL </a:t>
            </a:r>
            <a:r>
              <a:rPr lang="ko-KR" altLang="en-US" sz="2000" dirty="0">
                <a:solidFill>
                  <a:sysClr val="windowText" lastClr="000000"/>
                </a:solidFill>
                <a:cs typeface="Arial"/>
                <a:sym typeface="Arial"/>
              </a:rPr>
              <a:t>생성</a:t>
            </a:r>
            <a:endParaRPr sz="1200" dirty="0">
              <a:solidFill>
                <a:sysClr val="windowText" lastClr="000000"/>
              </a:solidFill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61DA7471-A2B6-D844-B7FE-3476C95974DC}"/>
              </a:ext>
            </a:extLst>
          </p:cNvPr>
          <p:cNvSpPr/>
          <p:nvPr/>
        </p:nvSpPr>
        <p:spPr>
          <a:xfrm>
            <a:off x="2421191" y="2403400"/>
            <a:ext cx="383101" cy="381466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1</a:t>
            </a:r>
            <a:endParaRPr kumimoji="1" lang="ko-KR" altLang="en-US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FE38139A-3B5B-A649-9A5E-FB600817A209}"/>
              </a:ext>
            </a:extLst>
          </p:cNvPr>
          <p:cNvSpPr/>
          <p:nvPr/>
        </p:nvSpPr>
        <p:spPr>
          <a:xfrm>
            <a:off x="4927578" y="2403400"/>
            <a:ext cx="383101" cy="381466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2</a:t>
            </a:r>
            <a:endParaRPr kumimoji="1" lang="ko-KR" altLang="en-US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72CC0356-9E33-BE4F-858D-46C150E47891}"/>
              </a:ext>
            </a:extLst>
          </p:cNvPr>
          <p:cNvSpPr/>
          <p:nvPr/>
        </p:nvSpPr>
        <p:spPr>
          <a:xfrm>
            <a:off x="7414381" y="2403400"/>
            <a:ext cx="383101" cy="381466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3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149899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AC909CC6-EADA-4239-877B-EEE6E0F0EF0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04</a:t>
            </a:r>
            <a:endParaRPr lang="ko-KR" altLang="en-US" dirty="0"/>
          </a:p>
        </p:txBody>
      </p:sp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83F5BDFD-7830-42D8-9F3E-38A42B39B49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914558" y="110568"/>
            <a:ext cx="3194303" cy="222136"/>
          </a:xfrm>
        </p:spPr>
        <p:txBody>
          <a:bodyPr/>
          <a:lstStyle/>
          <a:p>
            <a:r>
              <a:rPr lang="en-US" altLang="ko-KR" dirty="0"/>
              <a:t>AWS </a:t>
            </a:r>
            <a:r>
              <a:rPr lang="ko-KR" altLang="en-US" dirty="0"/>
              <a:t>활용 </a:t>
            </a:r>
            <a:r>
              <a:rPr lang="ko-KR" altLang="en-US" dirty="0" err="1"/>
              <a:t>스프링부트</a:t>
            </a:r>
            <a:r>
              <a:rPr lang="ko-KR" altLang="en-US" dirty="0"/>
              <a:t> 및 </a:t>
            </a:r>
            <a:r>
              <a:rPr lang="ko-KR" altLang="en-US" dirty="0" err="1"/>
              <a:t>클라우드</a:t>
            </a:r>
            <a:r>
              <a:rPr lang="ko-KR" altLang="en-US" dirty="0"/>
              <a:t> 서비스 환경 구축</a:t>
            </a:r>
            <a:endParaRPr lang="en" altLang="ko-KR" dirty="0"/>
          </a:p>
        </p:txBody>
      </p:sp>
      <p:sp>
        <p:nvSpPr>
          <p:cNvPr id="20" name="제목 6">
            <a:extLst>
              <a:ext uri="{FF2B5EF4-FFF2-40B4-BE49-F238E27FC236}">
                <a16:creationId xmlns:a16="http://schemas.microsoft.com/office/drawing/2014/main" id="{0F488EF5-E51F-3C44-AC05-C0B2766F1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228" y="333887"/>
            <a:ext cx="10930266" cy="342659"/>
          </a:xfrm>
        </p:spPr>
        <p:txBody>
          <a:bodyPr/>
          <a:lstStyle/>
          <a:p>
            <a:r>
              <a:rPr lang="en-US" altLang="ko-KR" dirty="0"/>
              <a:t>AWS Server S3 </a:t>
            </a:r>
            <a:r>
              <a:rPr lang="ko-KR" altLang="en-US" dirty="0"/>
              <a:t>설정</a:t>
            </a:r>
            <a:r>
              <a:rPr lang="en-US" altLang="ko-KR" dirty="0"/>
              <a:t> </a:t>
            </a:r>
            <a:r>
              <a:rPr lang="ko-KR" altLang="en-US" dirty="0"/>
              <a:t>및 이미지 업로드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231E9C4-CE3F-DD4D-B679-0EE797781D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2281" y="906867"/>
            <a:ext cx="9078565" cy="5251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2126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AC909CC6-EADA-4239-877B-EEE6E0F0EF0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04</a:t>
            </a:r>
            <a:endParaRPr lang="ko-KR" altLang="en-US" dirty="0"/>
          </a:p>
        </p:txBody>
      </p:sp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83F5BDFD-7830-42D8-9F3E-38A42B39B49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914558" y="110568"/>
            <a:ext cx="3194303" cy="222136"/>
          </a:xfrm>
        </p:spPr>
        <p:txBody>
          <a:bodyPr/>
          <a:lstStyle/>
          <a:p>
            <a:r>
              <a:rPr lang="en-US" altLang="ko-KR" dirty="0"/>
              <a:t>AWS </a:t>
            </a:r>
            <a:r>
              <a:rPr lang="ko-KR" altLang="en-US" dirty="0"/>
              <a:t>활용 </a:t>
            </a:r>
            <a:r>
              <a:rPr lang="ko-KR" altLang="en-US" dirty="0" err="1"/>
              <a:t>스프링부트</a:t>
            </a:r>
            <a:r>
              <a:rPr lang="ko-KR" altLang="en-US" dirty="0"/>
              <a:t> 및 </a:t>
            </a:r>
            <a:r>
              <a:rPr lang="ko-KR" altLang="en-US" dirty="0" err="1"/>
              <a:t>클라우드</a:t>
            </a:r>
            <a:r>
              <a:rPr lang="ko-KR" altLang="en-US" dirty="0"/>
              <a:t> 서비스 환경 구축</a:t>
            </a:r>
            <a:endParaRPr lang="en" altLang="ko-KR" dirty="0"/>
          </a:p>
        </p:txBody>
      </p:sp>
      <p:sp>
        <p:nvSpPr>
          <p:cNvPr id="20" name="제목 6">
            <a:extLst>
              <a:ext uri="{FF2B5EF4-FFF2-40B4-BE49-F238E27FC236}">
                <a16:creationId xmlns:a16="http://schemas.microsoft.com/office/drawing/2014/main" id="{0F488EF5-E51F-3C44-AC05-C0B2766F1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228" y="333887"/>
            <a:ext cx="10930266" cy="342659"/>
          </a:xfrm>
        </p:spPr>
        <p:txBody>
          <a:bodyPr/>
          <a:lstStyle/>
          <a:p>
            <a:r>
              <a:rPr lang="en-US" altLang="ko-KR" dirty="0"/>
              <a:t>AWS Server S3 </a:t>
            </a:r>
            <a:r>
              <a:rPr lang="ko-KR" altLang="en-US" dirty="0"/>
              <a:t>설정</a:t>
            </a:r>
            <a:r>
              <a:rPr lang="en-US" altLang="ko-KR" dirty="0"/>
              <a:t> </a:t>
            </a:r>
            <a:r>
              <a:rPr lang="ko-KR" altLang="en-US" dirty="0"/>
              <a:t>및 이미지 업로드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2C4323D-4EF5-D547-AD07-92FB55767118}"/>
              </a:ext>
            </a:extLst>
          </p:cNvPr>
          <p:cNvSpPr/>
          <p:nvPr/>
        </p:nvSpPr>
        <p:spPr>
          <a:xfrm>
            <a:off x="682259" y="944887"/>
            <a:ext cx="21684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AWS Server S3 </a:t>
            </a:r>
            <a:r>
              <a:rPr lang="ko-KR" altLang="en-US" dirty="0"/>
              <a:t>검색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9C91397-1375-8548-BB03-EC3ADC251F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812" y="1314219"/>
            <a:ext cx="9159648" cy="4380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128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AC909CC6-EADA-4239-877B-EEE6E0F0EF0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04</a:t>
            </a:r>
            <a:endParaRPr lang="ko-KR" altLang="en-US" dirty="0"/>
          </a:p>
        </p:txBody>
      </p:sp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83F5BDFD-7830-42D8-9F3E-38A42B39B49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914558" y="110568"/>
            <a:ext cx="3194303" cy="222136"/>
          </a:xfrm>
        </p:spPr>
        <p:txBody>
          <a:bodyPr/>
          <a:lstStyle/>
          <a:p>
            <a:r>
              <a:rPr lang="en-US" altLang="ko-KR" dirty="0"/>
              <a:t>AWS </a:t>
            </a:r>
            <a:r>
              <a:rPr lang="ko-KR" altLang="en-US" dirty="0"/>
              <a:t>활용 </a:t>
            </a:r>
            <a:r>
              <a:rPr lang="ko-KR" altLang="en-US" dirty="0" err="1"/>
              <a:t>스프링부트</a:t>
            </a:r>
            <a:r>
              <a:rPr lang="ko-KR" altLang="en-US" dirty="0"/>
              <a:t> 및 </a:t>
            </a:r>
            <a:r>
              <a:rPr lang="ko-KR" altLang="en-US" dirty="0" err="1"/>
              <a:t>클라우드</a:t>
            </a:r>
            <a:r>
              <a:rPr lang="ko-KR" altLang="en-US" dirty="0"/>
              <a:t> 서비스 환경 구축</a:t>
            </a:r>
            <a:endParaRPr lang="en" altLang="ko-KR" dirty="0"/>
          </a:p>
        </p:txBody>
      </p:sp>
      <p:sp>
        <p:nvSpPr>
          <p:cNvPr id="20" name="제목 6">
            <a:extLst>
              <a:ext uri="{FF2B5EF4-FFF2-40B4-BE49-F238E27FC236}">
                <a16:creationId xmlns:a16="http://schemas.microsoft.com/office/drawing/2014/main" id="{0F488EF5-E51F-3C44-AC05-C0B2766F1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228" y="333887"/>
            <a:ext cx="10930266" cy="342659"/>
          </a:xfrm>
        </p:spPr>
        <p:txBody>
          <a:bodyPr/>
          <a:lstStyle/>
          <a:p>
            <a:r>
              <a:rPr lang="en-US" altLang="ko-KR" dirty="0"/>
              <a:t>AWS Server S3 </a:t>
            </a:r>
            <a:r>
              <a:rPr lang="ko-KR" altLang="en-US" dirty="0"/>
              <a:t>설정</a:t>
            </a:r>
            <a:r>
              <a:rPr lang="en-US" altLang="ko-KR" dirty="0"/>
              <a:t> </a:t>
            </a:r>
            <a:r>
              <a:rPr lang="ko-KR" altLang="en-US" dirty="0"/>
              <a:t>및 이미지 업로드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2C4323D-4EF5-D547-AD07-92FB55767118}"/>
              </a:ext>
            </a:extLst>
          </p:cNvPr>
          <p:cNvSpPr/>
          <p:nvPr/>
        </p:nvSpPr>
        <p:spPr>
          <a:xfrm>
            <a:off x="682259" y="944887"/>
            <a:ext cx="15481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AWS Server S3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8D5F212-E987-D348-83F3-8744E3183C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305" y="1314219"/>
            <a:ext cx="9216659" cy="4752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3872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AC909CC6-EADA-4239-877B-EEE6E0F0EF0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04</a:t>
            </a:r>
            <a:endParaRPr lang="ko-KR" altLang="en-US" dirty="0"/>
          </a:p>
        </p:txBody>
      </p:sp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83F5BDFD-7830-42D8-9F3E-38A42B39B49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914558" y="110568"/>
            <a:ext cx="3194303" cy="222136"/>
          </a:xfrm>
        </p:spPr>
        <p:txBody>
          <a:bodyPr/>
          <a:lstStyle/>
          <a:p>
            <a:r>
              <a:rPr lang="en-US" altLang="ko-KR" dirty="0"/>
              <a:t>AWS </a:t>
            </a:r>
            <a:r>
              <a:rPr lang="ko-KR" altLang="en-US" dirty="0"/>
              <a:t>활용 </a:t>
            </a:r>
            <a:r>
              <a:rPr lang="ko-KR" altLang="en-US" dirty="0" err="1"/>
              <a:t>스프링부트</a:t>
            </a:r>
            <a:r>
              <a:rPr lang="ko-KR" altLang="en-US" dirty="0"/>
              <a:t> 및 </a:t>
            </a:r>
            <a:r>
              <a:rPr lang="ko-KR" altLang="en-US" dirty="0" err="1"/>
              <a:t>클라우드</a:t>
            </a:r>
            <a:r>
              <a:rPr lang="ko-KR" altLang="en-US" dirty="0"/>
              <a:t> 서비스 환경 구축</a:t>
            </a:r>
            <a:endParaRPr lang="en" altLang="ko-KR" dirty="0"/>
          </a:p>
        </p:txBody>
      </p:sp>
      <p:sp>
        <p:nvSpPr>
          <p:cNvPr id="20" name="제목 6">
            <a:extLst>
              <a:ext uri="{FF2B5EF4-FFF2-40B4-BE49-F238E27FC236}">
                <a16:creationId xmlns:a16="http://schemas.microsoft.com/office/drawing/2014/main" id="{0F488EF5-E51F-3C44-AC05-C0B2766F1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228" y="333887"/>
            <a:ext cx="10930266" cy="342659"/>
          </a:xfrm>
        </p:spPr>
        <p:txBody>
          <a:bodyPr/>
          <a:lstStyle/>
          <a:p>
            <a:r>
              <a:rPr lang="en-US" altLang="ko-KR" dirty="0"/>
              <a:t>AWS Server S3 </a:t>
            </a:r>
            <a:r>
              <a:rPr lang="ko-KR" altLang="en-US" dirty="0"/>
              <a:t>설정</a:t>
            </a:r>
            <a:r>
              <a:rPr lang="en-US" altLang="ko-KR" dirty="0"/>
              <a:t> </a:t>
            </a:r>
            <a:r>
              <a:rPr lang="ko-KR" altLang="en-US" dirty="0"/>
              <a:t>및 이미지 업로드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2C4323D-4EF5-D547-AD07-92FB55767118}"/>
              </a:ext>
            </a:extLst>
          </p:cNvPr>
          <p:cNvSpPr/>
          <p:nvPr/>
        </p:nvSpPr>
        <p:spPr>
          <a:xfrm>
            <a:off x="682259" y="944887"/>
            <a:ext cx="15481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AWS Server S3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EC4F8CB-1260-B643-9EBE-2D9CDB4098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8728" y="1129553"/>
            <a:ext cx="6689303" cy="5120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4706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AC909CC6-EADA-4239-877B-EEE6E0F0EF0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04</a:t>
            </a:r>
            <a:endParaRPr lang="ko-KR" altLang="en-US" dirty="0"/>
          </a:p>
        </p:txBody>
      </p:sp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83F5BDFD-7830-42D8-9F3E-38A42B39B49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914558" y="110568"/>
            <a:ext cx="3194303" cy="222136"/>
          </a:xfrm>
        </p:spPr>
        <p:txBody>
          <a:bodyPr/>
          <a:lstStyle/>
          <a:p>
            <a:r>
              <a:rPr lang="en-US" altLang="ko-KR" dirty="0"/>
              <a:t>AWS </a:t>
            </a:r>
            <a:r>
              <a:rPr lang="ko-KR" altLang="en-US" dirty="0"/>
              <a:t>활용 </a:t>
            </a:r>
            <a:r>
              <a:rPr lang="ko-KR" altLang="en-US" dirty="0" err="1"/>
              <a:t>스프링부트</a:t>
            </a:r>
            <a:r>
              <a:rPr lang="ko-KR" altLang="en-US" dirty="0"/>
              <a:t> 및 </a:t>
            </a:r>
            <a:r>
              <a:rPr lang="ko-KR" altLang="en-US" dirty="0" err="1"/>
              <a:t>클라우드</a:t>
            </a:r>
            <a:r>
              <a:rPr lang="ko-KR" altLang="en-US" dirty="0"/>
              <a:t> 서비스 환경 구축</a:t>
            </a:r>
            <a:endParaRPr lang="en" altLang="ko-KR" dirty="0"/>
          </a:p>
        </p:txBody>
      </p:sp>
      <p:sp>
        <p:nvSpPr>
          <p:cNvPr id="20" name="제목 6">
            <a:extLst>
              <a:ext uri="{FF2B5EF4-FFF2-40B4-BE49-F238E27FC236}">
                <a16:creationId xmlns:a16="http://schemas.microsoft.com/office/drawing/2014/main" id="{0F488EF5-E51F-3C44-AC05-C0B2766F1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228" y="333887"/>
            <a:ext cx="10930266" cy="342659"/>
          </a:xfrm>
        </p:spPr>
        <p:txBody>
          <a:bodyPr/>
          <a:lstStyle/>
          <a:p>
            <a:r>
              <a:rPr lang="en-US" altLang="ko-KR" dirty="0"/>
              <a:t>AWS Server S3 </a:t>
            </a:r>
            <a:r>
              <a:rPr lang="ko-KR" altLang="en-US" dirty="0"/>
              <a:t>설정</a:t>
            </a:r>
            <a:r>
              <a:rPr lang="en-US" altLang="ko-KR" dirty="0"/>
              <a:t> </a:t>
            </a:r>
            <a:r>
              <a:rPr lang="ko-KR" altLang="en-US" dirty="0"/>
              <a:t>및 이미지 업로드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2C4323D-4EF5-D547-AD07-92FB55767118}"/>
              </a:ext>
            </a:extLst>
          </p:cNvPr>
          <p:cNvSpPr/>
          <p:nvPr/>
        </p:nvSpPr>
        <p:spPr>
          <a:xfrm>
            <a:off x="682259" y="944887"/>
            <a:ext cx="15481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AWS Server S3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B154691-523A-0042-AC6E-E41CA01EAE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1449781"/>
            <a:ext cx="8094682" cy="4463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3822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AC909CC6-EADA-4239-877B-EEE6E0F0EF0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04</a:t>
            </a:r>
            <a:endParaRPr lang="ko-KR" altLang="en-US" dirty="0"/>
          </a:p>
        </p:txBody>
      </p:sp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83F5BDFD-7830-42D8-9F3E-38A42B39B49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914558" y="110568"/>
            <a:ext cx="3194303" cy="222136"/>
          </a:xfrm>
        </p:spPr>
        <p:txBody>
          <a:bodyPr/>
          <a:lstStyle/>
          <a:p>
            <a:r>
              <a:rPr lang="en-US" altLang="ko-KR" dirty="0"/>
              <a:t>AWS </a:t>
            </a:r>
            <a:r>
              <a:rPr lang="ko-KR" altLang="en-US" dirty="0"/>
              <a:t>활용 </a:t>
            </a:r>
            <a:r>
              <a:rPr lang="ko-KR" altLang="en-US" dirty="0" err="1"/>
              <a:t>스프링부트</a:t>
            </a:r>
            <a:r>
              <a:rPr lang="ko-KR" altLang="en-US" dirty="0"/>
              <a:t> 및 </a:t>
            </a:r>
            <a:r>
              <a:rPr lang="ko-KR" altLang="en-US" dirty="0" err="1"/>
              <a:t>클라우드</a:t>
            </a:r>
            <a:r>
              <a:rPr lang="ko-KR" altLang="en-US" dirty="0"/>
              <a:t> 서비스 환경 구축</a:t>
            </a:r>
            <a:endParaRPr lang="en" altLang="ko-KR" dirty="0"/>
          </a:p>
        </p:txBody>
      </p:sp>
      <p:sp>
        <p:nvSpPr>
          <p:cNvPr id="20" name="제목 6">
            <a:extLst>
              <a:ext uri="{FF2B5EF4-FFF2-40B4-BE49-F238E27FC236}">
                <a16:creationId xmlns:a16="http://schemas.microsoft.com/office/drawing/2014/main" id="{0F488EF5-E51F-3C44-AC05-C0B2766F1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228" y="333887"/>
            <a:ext cx="10930266" cy="342659"/>
          </a:xfrm>
        </p:spPr>
        <p:txBody>
          <a:bodyPr/>
          <a:lstStyle/>
          <a:p>
            <a:r>
              <a:rPr lang="en-US" altLang="ko-KR" dirty="0"/>
              <a:t>AWS Server S3 </a:t>
            </a:r>
            <a:r>
              <a:rPr lang="ko-KR" altLang="en-US" dirty="0"/>
              <a:t>설정</a:t>
            </a:r>
            <a:r>
              <a:rPr lang="en-US" altLang="ko-KR" dirty="0"/>
              <a:t> </a:t>
            </a:r>
            <a:r>
              <a:rPr lang="ko-KR" altLang="en-US" dirty="0"/>
              <a:t>및 이미지 업로드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2C4323D-4EF5-D547-AD07-92FB55767118}"/>
              </a:ext>
            </a:extLst>
          </p:cNvPr>
          <p:cNvSpPr/>
          <p:nvPr/>
        </p:nvSpPr>
        <p:spPr>
          <a:xfrm>
            <a:off x="682259" y="944887"/>
            <a:ext cx="15481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AWS Server S3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E6955EA-F8BA-0C4F-83EF-A7533B0D25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6990" y="1512678"/>
            <a:ext cx="8083139" cy="4400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028188"/>
      </p:ext>
    </p:extLst>
  </p:cSld>
  <p:clrMapOvr>
    <a:masterClrMapping/>
  </p:clrMapOvr>
</p:sld>
</file>

<file path=ppt/theme/theme1.xml><?xml version="1.0" encoding="utf-8"?>
<a:theme xmlns:a="http://schemas.openxmlformats.org/drawingml/2006/main" name="표지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속지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패스트캠퍼스_지정폰트">
      <a:majorFont>
        <a:latin typeface="Gotham"/>
        <a:ea typeface="Noto Sans CJK KR Regular"/>
        <a:cs typeface=""/>
      </a:majorFont>
      <a:minorFont>
        <a:latin typeface="Gotham"/>
        <a:ea typeface="Noto Sans CJK KR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2704</TotalTime>
  <Words>673</Words>
  <Application>Microsoft Macintosh PowerPoint</Application>
  <PresentationFormat>와이드스크린</PresentationFormat>
  <Paragraphs>93</Paragraphs>
  <Slides>13</Slides>
  <Notes>13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13</vt:i4>
      </vt:variant>
    </vt:vector>
  </HeadingPairs>
  <TitlesOfParts>
    <vt:vector size="20" baseType="lpstr">
      <vt:lpstr>맑은 고딕</vt:lpstr>
      <vt:lpstr>Gotham</vt:lpstr>
      <vt:lpstr>Noto Sans CJK KR Bold</vt:lpstr>
      <vt:lpstr>Noto Sans CJK KR Medium</vt:lpstr>
      <vt:lpstr>Arial</vt:lpstr>
      <vt:lpstr>표지</vt:lpstr>
      <vt:lpstr>속지</vt:lpstr>
      <vt:lpstr>PowerPoint 프레젠테이션</vt:lpstr>
      <vt:lpstr>AWS 활용 스프링부트 및  클라우드 서비스 환경 구축</vt:lpstr>
      <vt:lpstr>AWS Server S3 설정 및 이미지 업로드</vt:lpstr>
      <vt:lpstr>AWS Server S3 설정 및 이미지 업로드</vt:lpstr>
      <vt:lpstr>AWS Server S3 설정 및 이미지 업로드</vt:lpstr>
      <vt:lpstr>AWS Server S3 설정 및 이미지 업로드</vt:lpstr>
      <vt:lpstr>AWS Server S3 설정 및 이미지 업로드</vt:lpstr>
      <vt:lpstr>AWS Server S3 설정 및 이미지 업로드</vt:lpstr>
      <vt:lpstr>AWS Server S3 설정 및 이미지 업로드</vt:lpstr>
      <vt:lpstr>AWS Server S3 설정 및 이미지 업로드</vt:lpstr>
      <vt:lpstr>AWS Server S3 설정 및 이미지 업로드</vt:lpstr>
      <vt:lpstr>AWS Server S3 설정 및 이미지 업로드</vt:lpstr>
      <vt:lpstr>AWS Server S3 설정 및 이미지 업로드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한줄은어떨까</dc:title>
  <dc:creator>김 용성</dc:creator>
  <cp:lastModifiedBy>Microsoft Office User</cp:lastModifiedBy>
  <cp:revision>184</cp:revision>
  <dcterms:created xsi:type="dcterms:W3CDTF">2018-11-30T07:55:16Z</dcterms:created>
  <dcterms:modified xsi:type="dcterms:W3CDTF">2019-12-24T16:28:01Z</dcterms:modified>
</cp:coreProperties>
</file>